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4" r:id="rId3"/>
    <p:sldId id="265" r:id="rId4"/>
    <p:sldId id="266" r:id="rId5"/>
    <p:sldId id="257" r:id="rId6"/>
    <p:sldId id="263" r:id="rId7"/>
    <p:sldId id="258" r:id="rId8"/>
    <p:sldId id="259" r:id="rId9"/>
    <p:sldId id="260" r:id="rId10"/>
    <p:sldId id="261" r:id="rId11"/>
    <p:sldId id="262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13.12.2018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13.12.2018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13.12.2018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13.12.2018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13.12.2018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13.12.2018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13.12.2018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13.12.2018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13.12.2018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13.12.2018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13.12.2018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F200"/>
            </a:gs>
            <a:gs pos="45000">
              <a:srgbClr val="FF7A00"/>
            </a:gs>
            <a:gs pos="70000">
              <a:srgbClr val="FF0300"/>
            </a:gs>
            <a:gs pos="100000">
              <a:srgbClr val="4D0808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13.12.2018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739209" y="687071"/>
            <a:ext cx="5878289" cy="646331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ru-RU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Памятка для родителей </a:t>
            </a:r>
            <a:endParaRPr lang="ru-RU" sz="36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95536" y="2204864"/>
            <a:ext cx="8280919" cy="3970318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ru-RU" sz="2800" b="1" dirty="0">
                <a:solidFill>
                  <a:srgbClr val="C00000"/>
                </a:solidFill>
              </a:rPr>
              <a:t>Родители! Вы отвечаете за жизнь и здоровье ваших детей. </a:t>
            </a:r>
            <a:endParaRPr lang="ru-RU" sz="2800" b="1" dirty="0" smtClean="0">
              <a:solidFill>
                <a:srgbClr val="C00000"/>
              </a:solidFill>
            </a:endParaRPr>
          </a:p>
          <a:p>
            <a:pPr algn="ctr"/>
            <a:r>
              <a:rPr lang="ru-RU" sz="2800" dirty="0"/>
              <a:t/>
            </a:r>
            <a:br>
              <a:rPr lang="ru-RU" sz="2800" dirty="0"/>
            </a:br>
            <a:r>
              <a:rPr lang="ru-RU" sz="2400" i="1" dirty="0"/>
              <a:t>Разъясните детям, что любой предмет найденный на улице или в подъезде, может представлять опасность</a:t>
            </a:r>
            <a:r>
              <a:rPr lang="ru-RU" sz="2400" i="1" dirty="0" smtClean="0"/>
              <a:t>.</a:t>
            </a:r>
          </a:p>
          <a:p>
            <a:pPr algn="ctr"/>
            <a:r>
              <a:rPr lang="ru-RU" sz="2400" i="1" dirty="0" smtClean="0"/>
              <a:t> </a:t>
            </a:r>
            <a:r>
              <a:rPr lang="ru-RU" sz="2400" i="1" dirty="0"/>
              <a:t>Не предпринимайте самостоятельно никаких действий </a:t>
            </a:r>
            <a:endParaRPr lang="ru-RU" sz="2400" i="1" dirty="0" smtClean="0"/>
          </a:p>
          <a:p>
            <a:pPr algn="ctr"/>
            <a:r>
              <a:rPr lang="ru-RU" sz="2400" i="1" dirty="0" smtClean="0"/>
              <a:t>с </a:t>
            </a:r>
            <a:r>
              <a:rPr lang="ru-RU" sz="2400" i="1" dirty="0"/>
              <a:t>находками или подозрительными предметами, </a:t>
            </a:r>
            <a:endParaRPr lang="ru-RU" sz="2400" i="1" dirty="0" smtClean="0"/>
          </a:p>
          <a:p>
            <a:pPr algn="ctr"/>
            <a:r>
              <a:rPr lang="ru-RU" sz="2400" i="1" dirty="0" smtClean="0"/>
              <a:t>которые </a:t>
            </a:r>
            <a:r>
              <a:rPr lang="ru-RU" sz="2400" i="1" dirty="0"/>
              <a:t>могут оказаться взрывными устройствами - это может привести к их взрыву, </a:t>
            </a:r>
            <a:endParaRPr lang="ru-RU" sz="2400" i="1" dirty="0" smtClean="0"/>
          </a:p>
          <a:p>
            <a:pPr algn="ctr"/>
            <a:r>
              <a:rPr lang="ru-RU" sz="2400" i="1" dirty="0" smtClean="0"/>
              <a:t>многочисленным </a:t>
            </a:r>
            <a:r>
              <a:rPr lang="ru-RU" sz="2400" i="1" dirty="0"/>
              <a:t>жертвам и разрушениям.</a:t>
            </a:r>
          </a:p>
        </p:txBody>
      </p:sp>
    </p:spTree>
    <p:extLst>
      <p:ext uri="{BB962C8B-B14F-4D97-AF65-F5344CB8AC3E}">
        <p14:creationId xmlns:p14="http://schemas.microsoft.com/office/powerpoint/2010/main" val="1031695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98076" y="908720"/>
            <a:ext cx="8136904" cy="5078313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b="1" u="sng" dirty="0"/>
              <a:t>КАТЕГОРИЧЕСКИ ЗАПРЕЩАЕТСЯ:</a:t>
            </a:r>
            <a:endParaRPr lang="ru-RU" dirty="0"/>
          </a:p>
          <a:p>
            <a:r>
              <a:rPr lang="ru-RU" dirty="0"/>
              <a:t>1. Пользоваться найденными незнакомыми предметами.</a:t>
            </a:r>
          </a:p>
          <a:p>
            <a:r>
              <a:rPr lang="ru-RU" dirty="0"/>
              <a:t>2. Сдвигать с места, перекатывать взрывоопасные предметы с места на место, брать их в руки.</a:t>
            </a:r>
          </a:p>
          <a:p>
            <a:r>
              <a:rPr lang="ru-RU" dirty="0"/>
              <a:t>3. Обрывать или тянуть отходящие от предмета провода, предпринимать попытки их обезвредить.</a:t>
            </a:r>
          </a:p>
          <a:p>
            <a:r>
              <a:rPr lang="ru-RU" dirty="0"/>
              <a:t>4. Поднимать, переносить, класть в карманы, портфели, сумки и т.п. взрывоопасные предметы.</a:t>
            </a:r>
          </a:p>
          <a:p>
            <a:r>
              <a:rPr lang="ru-RU" dirty="0"/>
              <a:t>5. Ударять один боеприпас о другой или бить любыми предметами по корпусу или взрывателю.</a:t>
            </a:r>
          </a:p>
          <a:p>
            <a:r>
              <a:rPr lang="ru-RU" dirty="0"/>
              <a:t>6. Помещать боеприпасы в костер или разводить огонь над ним.</a:t>
            </a:r>
          </a:p>
          <a:p>
            <a:r>
              <a:rPr lang="ru-RU" dirty="0"/>
              <a:t>7. Собирать и сдавать боеприпасы в качестве металлолома.</a:t>
            </a:r>
          </a:p>
          <a:p>
            <a:r>
              <a:rPr lang="ru-RU" dirty="0"/>
              <a:t>8. Наступать или наезжать на боеприпасы.</a:t>
            </a:r>
          </a:p>
          <a:p>
            <a:r>
              <a:rPr lang="ru-RU" dirty="0"/>
              <a:t>9. Закапывать боеприпасы в землю или бросать их в водоем.</a:t>
            </a:r>
          </a:p>
          <a:p>
            <a:r>
              <a:rPr lang="ru-RU" dirty="0"/>
              <a:t>Заходя в подъезд дома, обращайте внимание на посторонних людей и незнакомые предметы. Как правило, взрывное устройство в здании закладывается в подвалах, первых этажах, около мусоропроводов, под лестницами.</a:t>
            </a:r>
          </a:p>
        </p:txBody>
      </p:sp>
    </p:spTree>
    <p:extLst>
      <p:ext uri="{BB962C8B-B14F-4D97-AF65-F5344CB8AC3E}">
        <p14:creationId xmlns:p14="http://schemas.microsoft.com/office/powerpoint/2010/main" val="40664534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411760" y="476672"/>
            <a:ext cx="4419800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000" b="1" u="sng" dirty="0">
                <a:solidFill>
                  <a:srgbClr val="FF0000"/>
                </a:solidFill>
              </a:rPr>
              <a:t>Будьте бдительны!</a:t>
            </a:r>
            <a:endParaRPr lang="ru-RU" sz="4000" dirty="0">
              <a:solidFill>
                <a:srgbClr val="FF0000"/>
              </a:solidFill>
            </a:endParaRPr>
          </a:p>
        </p:txBody>
      </p:sp>
      <p:pic>
        <p:nvPicPr>
          <p:cNvPr id="1027" name="Picture 3" descr="C:\Users\Пользователь\Pictures\b_133309568636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78460" y="2276872"/>
            <a:ext cx="5486400" cy="3648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267528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-180528" y="17463"/>
            <a:ext cx="9934128" cy="69752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105844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-1" y="0"/>
            <a:ext cx="9144001" cy="6857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364980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790750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260648"/>
            <a:ext cx="8712968" cy="6186309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b="1" u="sng" dirty="0"/>
              <a:t>Общие и частные рекомендации</a:t>
            </a:r>
            <a:endParaRPr lang="ru-RU" dirty="0"/>
          </a:p>
          <a:p>
            <a:r>
              <a:rPr lang="ru-RU" dirty="0"/>
              <a:t> </a:t>
            </a:r>
          </a:p>
          <a:p>
            <a:pPr algn="just"/>
            <a:r>
              <a:rPr lang="ru-RU" dirty="0" smtClean="0"/>
              <a:t>1.</a:t>
            </a:r>
            <a:r>
              <a:rPr lang="ru-RU" dirty="0"/>
              <a:t> </a:t>
            </a:r>
            <a:r>
              <a:rPr lang="ru-RU" dirty="0" smtClean="0"/>
              <a:t>По </a:t>
            </a:r>
            <a:r>
              <a:rPr lang="ru-RU" dirty="0"/>
              <a:t>возможности скорее возьмите себя в руки, успокойтесь и не паникуйте.    Разговаривайте спокойным голосом.</a:t>
            </a:r>
          </a:p>
          <a:p>
            <a:pPr algn="just"/>
            <a:r>
              <a:rPr lang="ru-RU" dirty="0"/>
              <a:t>2.     Если Вас связали или закрыли глаза, попытайтесь расслабиться, дышите глубже.</a:t>
            </a:r>
          </a:p>
          <a:p>
            <a:pPr algn="just"/>
            <a:r>
              <a:rPr lang="ru-RU" dirty="0"/>
              <a:t>3.     Подготовьтесь физически и морально и эмоционально к возможному суровому испытанию.</a:t>
            </a:r>
          </a:p>
          <a:p>
            <a:pPr algn="just"/>
            <a:r>
              <a:rPr lang="ru-RU" dirty="0"/>
              <a:t>4.     Не пытайтесь бежать, если нет полной уверенности в успешности побега.</a:t>
            </a:r>
          </a:p>
          <a:p>
            <a:pPr algn="just"/>
            <a:r>
              <a:rPr lang="ru-RU" dirty="0"/>
              <a:t>5.     Запомните как можно больше информации о террористах, их количестве, степени вооруженности, особенностях внешности, темах разговоров.</a:t>
            </a:r>
          </a:p>
          <a:p>
            <a:pPr algn="just"/>
            <a:r>
              <a:rPr lang="ru-RU" dirty="0"/>
              <a:t>6.     По возможности расположитесь подальше от окон, дверей и самих похитителей, т.е. в местах большей безопасности в случае, если спецподразделения предпримут активные меры (штурм помещения, огонь снайперов на поражение преступников и др.).</a:t>
            </a:r>
          </a:p>
          <a:p>
            <a:pPr algn="just"/>
            <a:r>
              <a:rPr lang="ru-RU" dirty="0"/>
              <a:t>7.     По различным признакам постарайтесь определить место своего нахождения (заточения).</a:t>
            </a:r>
          </a:p>
          <a:p>
            <a:pPr algn="just"/>
            <a:r>
              <a:rPr lang="ru-RU" dirty="0"/>
              <a:t>8.     В случае штурма здания рекомендуется лечь на пол лицом вниз, сложив руки на затылке.</a:t>
            </a:r>
          </a:p>
          <a:p>
            <a:pPr algn="just"/>
            <a:r>
              <a:rPr lang="ru-RU" dirty="0"/>
              <a:t>9.     Не возмущайтесь, если при штурме и захвате с Вами могут поначалу (до установления Вашей личности) поступить несколько некорректно, как с вероятным преступником. Будьте уверены, что милиция и другие спецслужбы уже предпринимают профессиональные меры для Вашего освобождения.</a:t>
            </a:r>
          </a:p>
        </p:txBody>
      </p:sp>
    </p:spTree>
    <p:extLst>
      <p:ext uri="{BB962C8B-B14F-4D97-AF65-F5344CB8AC3E}">
        <p14:creationId xmlns:p14="http://schemas.microsoft.com/office/powerpoint/2010/main" val="1097195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39552" y="612845"/>
            <a:ext cx="8208912" cy="5632311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ru-RU" sz="2400" dirty="0"/>
              <a:t>Если вы обнаружили неизвестный предмет в учреждении, немедленно сообщите о находке администрации или охране.</a:t>
            </a:r>
          </a:p>
          <a:p>
            <a:r>
              <a:rPr lang="ru-RU" sz="2400" b="1" dirty="0"/>
              <a:t>* не трогайте, не передвигайте, не вскрывайте обнаруженный предмет; </a:t>
            </a:r>
            <a:br>
              <a:rPr lang="ru-RU" sz="2400" b="1" dirty="0"/>
            </a:br>
            <a:r>
              <a:rPr lang="ru-RU" sz="2400" b="1" dirty="0"/>
              <a:t>* зафиксируйте время обнаружения предмета; </a:t>
            </a:r>
            <a:br>
              <a:rPr lang="ru-RU" sz="2400" b="1" dirty="0"/>
            </a:br>
            <a:r>
              <a:rPr lang="ru-RU" sz="2400" b="1" dirty="0"/>
              <a:t>* постарайтесь сделать все возможное, чтобы люди отошли как можно дальше от находки; </a:t>
            </a:r>
            <a:br>
              <a:rPr lang="ru-RU" sz="2400" b="1" dirty="0"/>
            </a:br>
            <a:r>
              <a:rPr lang="ru-RU" sz="2400" b="1" dirty="0"/>
              <a:t>* обязательно дождитесь прибытия оперативно-следственной группы (помните, что вы являетесь очень важным очевидцем);</a:t>
            </a:r>
          </a:p>
          <a:p>
            <a:r>
              <a:rPr lang="ru-RU" sz="2400" b="1" dirty="0"/>
              <a:t>Помните</a:t>
            </a:r>
            <a:r>
              <a:rPr lang="ru-RU" sz="2400" dirty="0"/>
              <a:t>: внешний вид предмета может скрывать его настоящее назначение. В качестве камуфляжа для взрывных устройств используются самые обычные бытовые предметы: сумки, пакеты, коробки, игрушки и т.п.</a:t>
            </a:r>
          </a:p>
        </p:txBody>
      </p:sp>
    </p:spTree>
    <p:extLst>
      <p:ext uri="{BB962C8B-B14F-4D97-AF65-F5344CB8AC3E}">
        <p14:creationId xmlns:p14="http://schemas.microsoft.com/office/powerpoint/2010/main" val="3371108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15616" y="908720"/>
            <a:ext cx="7416824" cy="193899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sz="2400" b="1" u="sng" dirty="0"/>
              <a:t>Объясните детям, что необходимо сообщать взрослым или сотрудникам полиции:</a:t>
            </a:r>
            <a:endParaRPr lang="ru-RU" sz="2400" dirty="0"/>
          </a:p>
          <a:p>
            <a:pPr lvl="0" algn="ctr"/>
            <a:r>
              <a:rPr lang="ru-RU" sz="2400" dirty="0" smtClean="0"/>
              <a:t>- об </a:t>
            </a:r>
            <a:r>
              <a:rPr lang="ru-RU" sz="2400" dirty="0"/>
              <a:t>обнаруженных на улице бесхозных вещах.</a:t>
            </a:r>
          </a:p>
          <a:p>
            <a:pPr lvl="0" algn="ctr"/>
            <a:r>
              <a:rPr lang="ru-RU" sz="2400" dirty="0" smtClean="0"/>
              <a:t>- о </a:t>
            </a:r>
            <a:r>
              <a:rPr lang="ru-RU" sz="2400" dirty="0"/>
              <a:t>подозрительных   предметах в подъезде, транспорте, дома или в детском саду.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1115616" y="3284984"/>
            <a:ext cx="7416824" cy="2215991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2400" b="1" u="sng" dirty="0"/>
              <a:t>Объясните детям, что во всех перечисленных случаях</a:t>
            </a:r>
          </a:p>
          <a:p>
            <a:r>
              <a:rPr lang="ru-RU" sz="2400" b="1" u="sng" dirty="0"/>
              <a:t>необходимо:</a:t>
            </a:r>
          </a:p>
          <a:p>
            <a:r>
              <a:rPr lang="ru-RU" sz="2400" dirty="0"/>
              <a:t>        </a:t>
            </a:r>
            <a:r>
              <a:rPr lang="ru-RU" sz="2400" dirty="0" smtClean="0"/>
              <a:t>не </a:t>
            </a:r>
            <a:r>
              <a:rPr lang="ru-RU" sz="2400" dirty="0"/>
              <a:t>трогать, не вскрывать, не передвигать находку. Отойти на безопасное расстояние. Сообщить о находке сотруднику полиции.</a:t>
            </a:r>
          </a:p>
          <a:p>
            <a:r>
              <a:rPr lang="ru-RU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10465790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55576" y="620688"/>
            <a:ext cx="7992888" cy="1477328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dirty="0"/>
              <a:t> </a:t>
            </a:r>
            <a:r>
              <a:rPr lang="ru-RU" b="1" u="sng" dirty="0" smtClean="0"/>
              <a:t>Обязательно </a:t>
            </a:r>
            <a:r>
              <a:rPr lang="ru-RU" b="1" u="sng" dirty="0"/>
              <a:t>проводите с детьми дома</a:t>
            </a:r>
            <a:endParaRPr lang="ru-RU" dirty="0"/>
          </a:p>
          <a:p>
            <a:r>
              <a:rPr lang="ru-RU" b="1" u="sng" dirty="0"/>
              <a:t>разъяснительные беседы о недопустимости:</a:t>
            </a:r>
            <a:endParaRPr lang="ru-RU" dirty="0"/>
          </a:p>
          <a:p>
            <a:pPr lvl="0"/>
            <a:r>
              <a:rPr lang="ru-RU" dirty="0"/>
              <a:t>Пользоваться незнакомыми предметами, найденными на улице или в общественных местах.</a:t>
            </a:r>
          </a:p>
          <a:p>
            <a:pPr lvl="0"/>
            <a:r>
              <a:rPr lang="ru-RU" dirty="0"/>
              <a:t>Брать у незнакомых людей на улице сумки, свертки, игрушки и т.д.</a:t>
            </a:r>
          </a:p>
        </p:txBody>
      </p:sp>
    </p:spTree>
    <p:extLst>
      <p:ext uri="{BB962C8B-B14F-4D97-AF65-F5344CB8AC3E}">
        <p14:creationId xmlns:p14="http://schemas.microsoft.com/office/powerpoint/2010/main" val="30809864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83568" y="548680"/>
            <a:ext cx="7920880" cy="5601533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2000" b="1" u="sng" dirty="0"/>
              <a:t>Об опасности взрыва можно судить по следующим признакам:</a:t>
            </a:r>
            <a:endParaRPr lang="ru-RU" sz="2000" dirty="0"/>
          </a:p>
          <a:p>
            <a:r>
              <a:rPr lang="ru-RU" sz="2000" dirty="0"/>
              <a:t>1.     Наличие неизвестного свертка или какой-либо детали в машине, на лестнице, в квартире и т.д.</a:t>
            </a:r>
          </a:p>
          <a:p>
            <a:r>
              <a:rPr lang="ru-RU" sz="2000" dirty="0"/>
              <a:t>2.     Натянутая проволока или шнур.</a:t>
            </a:r>
          </a:p>
          <a:p>
            <a:r>
              <a:rPr lang="ru-RU" sz="2000" dirty="0"/>
              <a:t>3.     Провода или изолирующая лента, свисающие из-под машины.</a:t>
            </a:r>
          </a:p>
          <a:p>
            <a:r>
              <a:rPr lang="ru-RU" sz="2000" dirty="0"/>
              <a:t>4.  Чужая сумка, портфель, коробка, какой-либо предмет, обнаруженный в машине, у дверей квартиры, в подъезде.</a:t>
            </a:r>
          </a:p>
          <a:p>
            <a:r>
              <a:rPr lang="ru-RU" sz="2000" dirty="0"/>
              <a:t>      Во всех перечисленных случаях заметив взрывоопасный предмет (самодельное взрывное устройство, гранату, бомбу и т.д.), не подходите близко к нему, немедленно сообщите о находке в полицию. Не позволяйте случайным людям прикасаться к опасному предмету и обезвреживать его. Совершая поездку в общественном транспорте обращайте внимание на оставленные сумки, свертки и др. бесхозные предметы, в которых могут находиться самодельные взрывные устройства. Немедленно сообщите о находке водителю, машинисту поезда, работнику милиции. Не открывайте их, не трогайте руками, предупредите стоящих рядом людей о возможной опасности.</a:t>
            </a:r>
          </a:p>
          <a:p>
            <a:r>
              <a:rPr lang="ru-RU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42479769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</TotalTime>
  <Words>247</Words>
  <Application>Microsoft Office PowerPoint</Application>
  <PresentationFormat>Экран (4:3)</PresentationFormat>
  <Paragraphs>51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4" baseType="lpstr">
      <vt:lpstr>Arial</vt:lpstr>
      <vt:lpstr>Calibri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</dc:creator>
  <cp:lastModifiedBy>1</cp:lastModifiedBy>
  <cp:revision>5</cp:revision>
  <dcterms:created xsi:type="dcterms:W3CDTF">2014-07-21T12:58:46Z</dcterms:created>
  <dcterms:modified xsi:type="dcterms:W3CDTF">2018-12-13T08:43:46Z</dcterms:modified>
</cp:coreProperties>
</file>