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71" r:id="rId11"/>
    <p:sldId id="272" r:id="rId12"/>
    <p:sldId id="264" r:id="rId13"/>
    <p:sldId id="269" r:id="rId14"/>
    <p:sldId id="265" r:id="rId15"/>
    <p:sldId id="266" r:id="rId16"/>
    <p:sldId id="270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4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F8FC-C77C-494E-BB9B-1C3DF927A65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1A74-7962-4638-AC19-D4BC9C495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atherineasquithgallery.com/uploads/posts/2021-02/1613499820_158-p-fon-dlya-slaidov-prezentatsii-skachat-besp-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93"/>
            <a:ext cx="990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54" y="214291"/>
            <a:ext cx="9538874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0" y="2143116"/>
            <a:ext cx="8048681" cy="2357454"/>
          </a:xfrm>
        </p:spPr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Программа воспитания в ДОУ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9530" y="0"/>
            <a:ext cx="86678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примерной программе обозначены 6 основных направлений воспитания, которые более подходят к дошкольному возрасту и прописываются в обязательной части программы: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76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1268" y="1785926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1268" y="2643182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Социальное воспитание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1268" y="3500438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1268" y="4357694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воспитание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1268" y="5214950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Физическое и оздоровительное воспитание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1268" y="6072206"/>
            <a:ext cx="7739117" cy="571504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Этико-эстетическое воспитание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83442" y="2285992"/>
          <a:ext cx="7893899" cy="3317288"/>
        </p:xfrm>
        <a:graphic>
          <a:graphicData uri="http://schemas.openxmlformats.org/drawingml/2006/table">
            <a:tbl>
              <a:tblPr/>
              <a:tblGrid>
                <a:gridCol w="394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7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воспитания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Патриотическое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Родина, природа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Человек, семья, дружба, сотрудничество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Знание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и оздоровительное 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Здоровье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Трудовое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Этико-эстетическое воспитание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Культура и красота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7" marR="72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1268" y="285728"/>
            <a:ext cx="85130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направлении воспитания реализуются определенные воспитательные задачи, а также формируются определенные базовые ценности, которые необходимы для определения целевых ориентиров и портрета воспитанников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38224" y="285729"/>
            <a:ext cx="6887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 воспитания ДОУ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704" y="1305342"/>
            <a:ext cx="85130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 воспитания в ДОУ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1) формирование ценностного отношения к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окружающему миру, другим людям, себе;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2) овладение первичными представлениями о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базовых ценностях, а также выработанных</a:t>
            </a:r>
          </a:p>
          <a:p>
            <a:pP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обществом нормах и правилах поведения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6921" y="357167"/>
            <a:ext cx="88999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Методологические основы и принципы построения Программы воспитания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воспитания опирается на следующие принципы: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принцип гуманизма;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принцип ценностного единства и совместности;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общего культурного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 следования нравственному примеру;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принципы безопасной жизнедеятельности;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совместной деятельности ребенка и взрослого;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 инклюзивности;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6050" y="1"/>
            <a:ext cx="8203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реализуется по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образовательным областям, направлениям,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тематическим модулям.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3442" y="1714488"/>
            <a:ext cx="3095647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9520" y="1643050"/>
            <a:ext cx="301825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Речевое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3442" y="4857760"/>
            <a:ext cx="317303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Художественно-эстетическое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40830" y="3214686"/>
            <a:ext cx="355999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29" y="4857760"/>
            <a:ext cx="317303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Физическое развитие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50394" y="285728"/>
            <a:ext cx="3720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Тематические модули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59" y="1357298"/>
            <a:ext cx="2708691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соревнования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9524" y="1357298"/>
            <a:ext cx="2631300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семейных ценностей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10388" y="1357298"/>
            <a:ext cx="2553909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воспитани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59" y="3071810"/>
            <a:ext cx="2708691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92133" y="3071810"/>
            <a:ext cx="2786082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толерантности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10388" y="3071810"/>
            <a:ext cx="2553909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59" y="4857760"/>
            <a:ext cx="2708691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Трудовое воспитание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9524" y="4857760"/>
            <a:ext cx="2708691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воспитывающей среды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10388" y="4857760"/>
            <a:ext cx="2553909" cy="135732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3877" y="1928802"/>
            <a:ext cx="828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93006" y="1"/>
            <a:ext cx="5881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800000"/>
                </a:solidFill>
                <a:latin typeface="Arial Black" pitchFamily="34" charset="0"/>
              </a:rPr>
              <a:t>Программа воспитания в ДОУ</a:t>
            </a:r>
            <a:endParaRPr lang="ru-RU" sz="24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095" y="714356"/>
            <a:ext cx="8822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В.В. Путина № 204 от 07.05.2018 г. «О национальных целях и стратегических задачах развития Российской Федерации на период до 2024 года.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 целевые показатели: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486" y="4143381"/>
            <a:ext cx="8590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 Президента РФ от 21.07.2020 г. № 474 «О национальных целях развития РФ на период до 2030 года»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6921" y="642920"/>
            <a:ext cx="8899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закон № 304-ФЗ от 31 июля 2020 г. “О внесении изменений в Федеральный закон по вопросам воспитания обучающихся”</a:t>
            </a:r>
          </a:p>
          <a:p>
            <a:pPr algn="just">
              <a:buFont typeface="Arial" pitchFamily="34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(вступил в силу с 1 сентября 2020 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9095" y="642919"/>
            <a:ext cx="86678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2020 г. Госдума приняла новую редакцию закона «Об образовании», в которой были закреплены новые принципы воспитания. Согласно данным изменениям дошкольное учреждение разрабатывает рабочую Программу воспитания, делая акцент на усиление патриотического воспитания, сформированности понятия гражданственности,  воспитания, уважения к культурному наследию страны и памяти защитников Отечества.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93006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Произошло уточнение понятия «воспитание»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6921" y="1285860"/>
            <a:ext cx="9132158" cy="521497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2139" y="214291"/>
            <a:ext cx="9364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Конкретизировано определение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«образовательной программы»</a:t>
            </a: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41704" y="1071546"/>
          <a:ext cx="8915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Было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Стало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34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программа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в предусмотренных настоящим Федеральным законом случаях 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 виде рабочей программы воспитания, календарного плана воспитательной работы, форм аттестации.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6921" y="5657671"/>
            <a:ext cx="9132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является обязательной частью основной образовательной программы, реализуемой в ДОУ</a:t>
            </a:r>
          </a:p>
          <a:p>
            <a:pPr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12" y="214290"/>
            <a:ext cx="90547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Нормативное правовое и информационное обеспечение при разработке программы воспитания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развития воспитания в Российской Федерации на период до 2025 года, утвержденная распоряжением Правительства РФ от 29.05.2015 г. № 996-р;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Президента Российской Федерации В.В.Путина от 07.05.2018 г. № 204 «О национальных целях и стратегических задачах развития Российской Федерации на период до 2024 года»;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31.07.2020 г. № 304-ФЗ «О внесении изменений в Федеральный закон «Об образовании в Российской Федерации» по вопросам воспитания обучающихся;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рабочая программа воспитания для образовательных организаций, реализующих образовательные программы дошкольного образования, одобренная решением федерального учебно-методического объединения по общему образованию от 01.07.2021 г. № 2/21;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утвержденный приказом Министерства образования и науки России от 17 октября 2013г. № 1155;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 и муниципальные программы воспит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59959" y="357166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Части программы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094" y="1000110"/>
            <a:ext cx="8590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составляет 60%.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Вариативная часть (40%) разрабатывалась с учетом: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национальностей, традиций, финансирования, климата; 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выбранных парциальных рабочих программ воспитания ДОУ;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поддержки интересов педагогического коллектива;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традиций детского сада, группы.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thumbs/1613499819_26-p-fon-dlya-slaidov-prezentatsii-skachat-besp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3874" y="0"/>
            <a:ext cx="4966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Разделы программы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6500" y="857233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Целевой. </a:t>
            </a:r>
          </a:p>
          <a:p>
            <a:pPr>
              <a:buFont typeface="Arial" pitchFamily="34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Содержательный</a:t>
            </a:r>
          </a:p>
          <a:p>
            <a:pPr>
              <a:buFont typeface="Arial" pitchFamily="34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3.Организационный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790</Words>
  <Application>Microsoft Office PowerPoint</Application>
  <PresentationFormat>Лист A4 (210x297 мм)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Тема Office</vt:lpstr>
      <vt:lpstr>Муниципальное бюджетное дошкольное образовательное учреждение «Детский сад № 20»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adrozdova75@gmail.com</cp:lastModifiedBy>
  <cp:revision>35</cp:revision>
  <dcterms:created xsi:type="dcterms:W3CDTF">2021-11-06T09:35:28Z</dcterms:created>
  <dcterms:modified xsi:type="dcterms:W3CDTF">2022-02-09T06:52:46Z</dcterms:modified>
</cp:coreProperties>
</file>