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772797" cy="36883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5" y="727306"/>
            <a:ext cx="70527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етский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 №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20»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2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3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4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5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6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7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8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7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8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9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0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1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2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1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2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3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875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1</cp:lastModifiedBy>
  <cp:revision>190</cp:revision>
  <dcterms:created xsi:type="dcterms:W3CDTF">2010-04-03T08:55:55Z</dcterms:created>
  <dcterms:modified xsi:type="dcterms:W3CDTF">2018-12-13T08:40:49Z</dcterms:modified>
  <cp:contentStatus/>
</cp:coreProperties>
</file>