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Relationship Id="rId9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5.emf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emf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5.emf"/><Relationship Id="rId3" Type="http://schemas.openxmlformats.org/officeDocument/2006/relationships/oleObject" Target="../embeddings/oleObject28.bin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41.emf"/><Relationship Id="rId9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7.emf"/><Relationship Id="rId3" Type="http://schemas.openxmlformats.org/officeDocument/2006/relationships/oleObject" Target="../embeddings/oleObject41.bin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6.emf"/><Relationship Id="rId5" Type="http://schemas.openxmlformats.org/officeDocument/2006/relationships/image" Target="../media/image59.jpeg"/><Relationship Id="rId15" Type="http://schemas.openxmlformats.org/officeDocument/2006/relationships/image" Target="../media/image58.emf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53.emf"/><Relationship Id="rId9" Type="http://schemas.openxmlformats.org/officeDocument/2006/relationships/image" Target="../media/image55.emf"/><Relationship Id="rId1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2.jpeg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3.emf"/><Relationship Id="rId9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4" y="476671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772797" cy="3688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5" y="727306"/>
            <a:ext cx="7052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етский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 №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20»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orelDRAW" r:id="rId4" imgW="1328400" imgH="1311120" progId="">
                  <p:embed/>
                </p:oleObj>
              </mc:Choice>
              <mc:Fallback>
                <p:oleObj name="CorelDRAW" r:id="rId4" imgW="1328400" imgH="131112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1" y="928670"/>
                        <a:ext cx="4771798" cy="4707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CorelDRAW" r:id="rId3" imgW="1856160" imgH="1492200" progId="">
                  <p:embed/>
                </p:oleObj>
              </mc:Choice>
              <mc:Fallback>
                <p:oleObj name="CorelDRAW" r:id="rId3" imgW="1856160" imgH="14922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862" y="785793"/>
                        <a:ext cx="4643438" cy="3735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CorelDRAW" r:id="rId5" imgW="4312440" imgH="6366960" progId="">
                  <p:embed/>
                </p:oleObj>
              </mc:Choice>
              <mc:Fallback>
                <p:oleObj name="CorelDRAW" r:id="rId5" imgW="4312440" imgH="636696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14884"/>
                        <a:ext cx="967612" cy="142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CorelDRAW" r:id="rId7" imgW="4312440" imgH="6366960" progId="">
                  <p:embed/>
                </p:oleObj>
              </mc:Choice>
              <mc:Fallback>
                <p:oleObj name="CorelDRAW" r:id="rId7" imgW="4312440" imgH="636696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143512"/>
                        <a:ext cx="10636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CorelDRAW CMX" r:id="rId8" imgW="3579840" imgH="2287800" progId="">
                  <p:embed/>
                </p:oleObj>
              </mc:Choice>
              <mc:Fallback>
                <p:oleObj name="CorelDRAW CMX" r:id="rId8" imgW="3579840" imgH="22878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868" y="3857628"/>
                        <a:ext cx="1900907" cy="1214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CorelDRAW CMX" r:id="rId3" imgW="2682720" imgH="2073240" progId="">
                  <p:embed/>
                </p:oleObj>
              </mc:Choice>
              <mc:Fallback>
                <p:oleObj name="CorelDRAW CMX" r:id="rId3" imgW="2682720" imgH="207324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7" y="500042"/>
                        <a:ext cx="4341829" cy="3354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CorelDRAW" r:id="rId5" imgW="4203360" imgH="4765680" progId="">
                  <p:embed/>
                </p:oleObj>
              </mc:Choice>
              <mc:Fallback>
                <p:oleObj name="CorelDRAW" r:id="rId5" imgW="4203360" imgH="476568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475468"/>
                        <a:ext cx="1785950" cy="202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CorelDRAW" r:id="rId7" imgW="4203360" imgH="4765680" progId="">
                  <p:embed/>
                </p:oleObj>
              </mc:Choice>
              <mc:Fallback>
                <p:oleObj name="CorelDRAW" r:id="rId7" imgW="4203360" imgH="476568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643182"/>
                        <a:ext cx="178593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CorelDRAW" r:id="rId8" imgW="7212600" imgH="3332160" progId="">
                  <p:embed/>
                </p:oleObj>
              </mc:Choice>
              <mc:Fallback>
                <p:oleObj name="CorelDRAW" r:id="rId8" imgW="7212600" imgH="333216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857760"/>
                        <a:ext cx="3786214" cy="1748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CorelDRAW" r:id="rId10" imgW="4203360" imgH="4765680" progId="">
                  <p:embed/>
                </p:oleObj>
              </mc:Choice>
              <mc:Fallback>
                <p:oleObj name="CorelDRAW" r:id="rId10" imgW="4203360" imgH="476568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3143248"/>
                        <a:ext cx="178593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CorelDRAW" r:id="rId3" imgW="2834640" imgH="5288760" progId="">
                  <p:embed/>
                </p:oleObj>
              </mc:Choice>
              <mc:Fallback>
                <p:oleObj name="CorelDRAW" r:id="rId3" imgW="2834640" imgH="52887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642918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CorelDRAW" r:id="rId5" imgW="2834640" imgH="5288760" progId="">
                  <p:embed/>
                </p:oleObj>
              </mc:Choice>
              <mc:Fallback>
                <p:oleObj name="CorelDRAW" r:id="rId5" imgW="2834640" imgH="528876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14290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CorelDRAW" r:id="rId6" imgW="1438560" imgH="1830600" progId="">
                  <p:embed/>
                </p:oleObj>
              </mc:Choice>
              <mc:Fallback>
                <p:oleObj name="CorelDRAW" r:id="rId6" imgW="1438560" imgH="183060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553166"/>
                        <a:ext cx="3214710" cy="409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CorelDRAW" r:id="rId8" imgW="2834640" imgH="5288760" progId="">
                  <p:embed/>
                </p:oleObj>
              </mc:Choice>
              <mc:Fallback>
                <p:oleObj name="CorelDRAW" r:id="rId8" imgW="2834640" imgH="528876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3714752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CorelDRAW CMX" r:id="rId3" imgW="2770560" imgH="1077120" progId="">
                  <p:embed/>
                </p:oleObj>
              </mc:Choice>
              <mc:Fallback>
                <p:oleObj name="CorelDRAW CMX" r:id="rId3" imgW="2770560" imgH="107712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571480"/>
                        <a:ext cx="4429156" cy="1721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CorelDRAW CMX" r:id="rId5" imgW="2770560" imgH="1077120" progId="">
                  <p:embed/>
                </p:oleObj>
              </mc:Choice>
              <mc:Fallback>
                <p:oleObj name="CorelDRAW CMX" r:id="rId5" imgW="2770560" imgH="10771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28802"/>
                        <a:ext cx="4429125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CorelDRAW" r:id="rId6" imgW="628560" imgH="1855440" progId="">
                  <p:embed/>
                </p:oleObj>
              </mc:Choice>
              <mc:Fallback>
                <p:oleObj name="CorelDRAW" r:id="rId6" imgW="628560" imgH="185544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714752"/>
                        <a:ext cx="901165" cy="266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name="CorelDRAW" r:id="rId8" imgW="1353600" imgH="1346400" progId="">
                  <p:embed/>
                </p:oleObj>
              </mc:Choice>
              <mc:Fallback>
                <p:oleObj name="CorelDRAW" r:id="rId8" imgW="1353600" imgH="13464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643314"/>
                        <a:ext cx="1651221" cy="164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CorelDRAW" r:id="rId10" imgW="618480" imgH="196560" progId="">
                  <p:embed/>
                </p:oleObj>
              </mc:Choice>
              <mc:Fallback>
                <p:oleObj name="CorelDRAW" r:id="rId10" imgW="618480" imgH="1965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357694"/>
                        <a:ext cx="2021079" cy="63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CorelDRAW" r:id="rId12" imgW="3248640" imgH="1364040" progId="">
                  <p:embed/>
                </p:oleObj>
              </mc:Choice>
              <mc:Fallback>
                <p:oleObj name="CorelDRAW" r:id="rId12" imgW="3248640" imgH="136404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5357826"/>
                        <a:ext cx="2643206" cy="111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емедленно сообщи родителям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CorelDRAW" r:id="rId3" imgW="4712400" imgH="6428160" progId="">
                  <p:embed/>
                </p:oleObj>
              </mc:Choice>
              <mc:Fallback>
                <p:oleObj name="CorelDRAW" r:id="rId3" imgW="4712400" imgH="64281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85728"/>
                        <a:ext cx="2593944" cy="3537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CorelDRAW" r:id="rId5" imgW="3408840" imgH="3458520" progId="">
                  <p:embed/>
                </p:oleObj>
              </mc:Choice>
              <mc:Fallback>
                <p:oleObj name="CorelDRAW" r:id="rId5" imgW="3408840" imgH="34585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289367"/>
                        <a:ext cx="2251066" cy="228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CorelDRAW" r:id="rId7" imgW="4150800" imgH="617040" progId="">
                  <p:embed/>
                </p:oleObj>
              </mc:Choice>
              <mc:Fallback>
                <p:oleObj name="CorelDRAW" r:id="rId7" imgW="4150800" imgH="61704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786454"/>
                        <a:ext cx="3714776" cy="46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CorelDRAW CMX" r:id="rId3" imgW="1248840" imgH="2338920" progId="">
                  <p:embed/>
                </p:oleObj>
              </mc:Choice>
              <mc:Fallback>
                <p:oleObj name="CorelDRAW CMX" r:id="rId3" imgW="1248840" imgH="233892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312293"/>
                        <a:ext cx="2428860" cy="4545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CorelDRAW CMX" r:id="rId5" imgW="2775240" imgH="984600" progId="">
                  <p:embed/>
                </p:oleObj>
              </mc:Choice>
              <mc:Fallback>
                <p:oleObj name="CorelDRAW CMX" r:id="rId5" imgW="2775240" imgH="9846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5" y="142852"/>
                        <a:ext cx="1611710" cy="571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CorelDRAW CMX" r:id="rId7" imgW="2358360" imgH="2750760" progId="">
                  <p:embed/>
                </p:oleObj>
              </mc:Choice>
              <mc:Fallback>
                <p:oleObj name="CorelDRAW CMX" r:id="rId7" imgW="2358360" imgH="27507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285728"/>
                        <a:ext cx="2022234" cy="2359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CorelDRAW" r:id="rId9" imgW="2697840" imgH="2658240" progId="">
                  <p:embed/>
                </p:oleObj>
              </mc:Choice>
              <mc:Fallback>
                <p:oleObj name="CorelDRAW" r:id="rId9" imgW="2697840" imgH="265824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8571"/>
                        <a:ext cx="2786082" cy="274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7" name="CorelDRAW" r:id="rId3" imgW="1751760" imgH="721440" progId="">
                  <p:embed/>
                </p:oleObj>
              </mc:Choice>
              <mc:Fallback>
                <p:oleObj name="CorelDRAW" r:id="rId3" imgW="1751760" imgH="72144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564904"/>
                        <a:ext cx="4786660" cy="3096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омоги взрослым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собой еду, питьевую воду, теплые вещи, фонарик, медицинскую аптечку, свой спасательный круг, верёвку, 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5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8" name="CorelDRAW" r:id="rId6" imgW="5550840" imgH="3896640" progId="">
                  <p:embed/>
                </p:oleObj>
              </mc:Choice>
              <mc:Fallback>
                <p:oleObj name="CorelDRAW" r:id="rId6" imgW="5550840" imgH="389664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579437"/>
                        <a:ext cx="3957638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9" name="CorelDRAW CMX" r:id="rId8" imgW="3556080" imgH="4291920" progId="">
                  <p:embed/>
                </p:oleObj>
              </mc:Choice>
              <mc:Fallback>
                <p:oleObj name="CorelDRAW CMX" r:id="rId8" imgW="3556080" imgH="42919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164" y="4143380"/>
                        <a:ext cx="2086116" cy="2518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0" name="CorelDRAW CMX" r:id="rId10" imgW="4599360" imgH="2135880" progId="">
                  <p:embed/>
                </p:oleObj>
              </mc:Choice>
              <mc:Fallback>
                <p:oleObj name="CorelDRAW CMX" r:id="rId10" imgW="4599360" imgH="213588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643446"/>
                        <a:ext cx="2357454" cy="109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1" name="CorelDRAW CMX" r:id="rId12" imgW="2929680" imgH="4599360" progId="">
                  <p:embed/>
                </p:oleObj>
              </mc:Choice>
              <mc:Fallback>
                <p:oleObj name="CorelDRAW CMX" r:id="rId12" imgW="2929680" imgH="459936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432" y="5072074"/>
                        <a:ext cx="815022" cy="127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2" name="CorelDRAW CMX" r:id="rId14" imgW="2280240" imgH="2662920" progId="">
                  <p:embed/>
                </p:oleObj>
              </mc:Choice>
              <mc:Fallback>
                <p:oleObj name="CorelDRAW CMX" r:id="rId14" imgW="2280240" imgH="266292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5357826"/>
                        <a:ext cx="928694" cy="1084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CorelDRAW" r:id="rId3" imgW="1521360" imgH="1602720" progId="">
                  <p:embed/>
                </p:oleObj>
              </mc:Choice>
              <mc:Fallback>
                <p:oleObj name="CorelDRAW" r:id="rId3" imgW="1521360" imgH="160272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0"/>
                        <a:ext cx="2909293" cy="30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5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CorelDRAW" r:id="rId6" imgW="1663200" imgH="857880" progId="">
                  <p:embed/>
                </p:oleObj>
              </mc:Choice>
              <mc:Fallback>
                <p:oleObj name="CorelDRAW" r:id="rId6" imgW="1663200" imgH="85788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1942"/>
                        <a:ext cx="4214810" cy="2173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CorelDRAW" r:id="rId3" imgW="3926880" imgH="5320080" progId="">
                  <p:embed/>
                </p:oleObj>
              </mc:Choice>
              <mc:Fallback>
                <p:oleObj name="CorelDRAW" r:id="rId3" imgW="3926880" imgH="53200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571480"/>
                        <a:ext cx="1995461" cy="2703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CorelDRAW" r:id="rId5" imgW="8983800" imgH="5493960" progId="">
                  <p:embed/>
                </p:oleObj>
              </mc:Choice>
              <mc:Fallback>
                <p:oleObj name="CorelDRAW" r:id="rId5" imgW="8983800" imgH="54939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1428736"/>
                        <a:ext cx="2571770" cy="1572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CorelDRAW" r:id="rId7" imgW="3926880" imgH="5320080" progId="">
                  <p:embed/>
                </p:oleObj>
              </mc:Choice>
              <mc:Fallback>
                <p:oleObj name="CorelDRAW" r:id="rId7" imgW="3926880" imgH="532008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3429000"/>
                        <a:ext cx="2066923" cy="2800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CorelDRAW" r:id="rId8" imgW="749520" imgH="1280160" progId="">
                  <p:embed/>
                </p:oleObj>
              </mc:Choice>
              <mc:Fallback>
                <p:oleObj name="CorelDRAW" r:id="rId8" imgW="749520" imgH="12801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357694"/>
                        <a:ext cx="1143008" cy="1949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Милиция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 CMX" r:id="rId3" imgW="2770560" imgH="2352960" progId="">
                  <p:embed/>
                </p:oleObj>
              </mc:Choice>
              <mc:Fallback>
                <p:oleObj name="CorelDRAW CMX" r:id="rId3" imgW="2770560" imgH="23529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929066"/>
                        <a:ext cx="2932113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CorelDRAW" r:id="rId3" imgW="1854720" imgH="1836720" progId="">
                  <p:embed/>
                </p:oleObj>
              </mc:Choice>
              <mc:Fallback>
                <p:oleObj name="CorelDRAW" r:id="rId3" imgW="1854720" imgH="183672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571744"/>
                        <a:ext cx="3864656" cy="3827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CorelDRAW CMX" r:id="rId3" imgW="4599360" imgH="2371680" progId="">
                  <p:embed/>
                </p:oleObj>
              </mc:Choice>
              <mc:Fallback>
                <p:oleObj name="CorelDRAW CMX" r:id="rId3" imgW="4599360" imgH="23716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970" y="1357298"/>
                        <a:ext cx="5679185" cy="2928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CorelDRAW" r:id="rId5" imgW="2381760" imgH="2770560" progId="">
                  <p:embed/>
                </p:oleObj>
              </mc:Choice>
              <mc:Fallback>
                <p:oleObj name="CorelDRAW" r:id="rId5" imgW="2381760" imgH="27705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4643446"/>
                        <a:ext cx="1477944" cy="1718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CorelDRAW" r:id="rId7" imgW="1140480" imgH="1087560" progId="">
                  <p:embed/>
                </p:oleObj>
              </mc:Choice>
              <mc:Fallback>
                <p:oleObj name="CorelDRAW" r:id="rId7" imgW="1140480" imgH="10875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4000504"/>
                        <a:ext cx="1506047" cy="1436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CorelDRAW" r:id="rId9" imgW="1276560" imgH="1856520" progId="">
                  <p:embed/>
                </p:oleObj>
              </mc:Choice>
              <mc:Fallback>
                <p:oleObj name="CorelDRAW" r:id="rId9" imgW="1276560" imgH="185652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4286256"/>
                        <a:ext cx="1325873" cy="1928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CorelDRAW" r:id="rId3" imgW="3367080" imgH="2471760" progId="">
                  <p:embed/>
                </p:oleObj>
              </mc:Choice>
              <mc:Fallback>
                <p:oleObj name="CorelDRAW" r:id="rId3" imgW="3367080" imgH="24717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838" y="3271303"/>
                        <a:ext cx="4830142" cy="3545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CorelDRAW" r:id="rId5" imgW="1856160" imgH="1281240" progId="">
                  <p:embed/>
                </p:oleObj>
              </mc:Choice>
              <mc:Fallback>
                <p:oleObj name="CorelDRAW" r:id="rId5" imgW="1856160" imgH="128124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1428736"/>
                        <a:ext cx="2286017" cy="15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CorelDRAW" r:id="rId3" imgW="3281040" imgH="2677680" progId="">
                  <p:embed/>
                </p:oleObj>
              </mc:Choice>
              <mc:Fallback>
                <p:oleObj name="CorelDRAW" r:id="rId3" imgW="3281040" imgH="267768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86" y="3786190"/>
                        <a:ext cx="3471862" cy="283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CorelDRAW" r:id="rId5" imgW="4710240" imgH="4563360" progId="">
                  <p:embed/>
                </p:oleObj>
              </mc:Choice>
              <mc:Fallback>
                <p:oleObj name="CorelDRAW" r:id="rId5" imgW="4710240" imgH="456336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16" y="82666"/>
                        <a:ext cx="3454139" cy="3346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полицию!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CorelDRAW" r:id="rId3" imgW="5513760" imgH="2756880" progId="">
                  <p:embed/>
                </p:oleObj>
              </mc:Choice>
              <mc:Fallback>
                <p:oleObj name="CorelDRAW" r:id="rId3" imgW="5513760" imgH="275688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57694"/>
                        <a:ext cx="3824255" cy="191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CorelDRAW CMX" r:id="rId3" imgW="7569000" imgH="6403320" progId="">
                  <p:embed/>
                </p:oleObj>
              </mc:Choice>
              <mc:Fallback>
                <p:oleObj name="CorelDRAW CMX" r:id="rId3" imgW="7569000" imgH="640332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714356"/>
                        <a:ext cx="2660685" cy="2250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orelDRAW CMX" r:id="rId5" imgW="4609440" imgH="3436920" progId="">
                  <p:embed/>
                </p:oleObj>
              </mc:Choice>
              <mc:Fallback>
                <p:oleObj name="CorelDRAW CMX" r:id="rId5" imgW="4609440" imgH="343692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4857760"/>
                        <a:ext cx="2299736" cy="17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orelDRAW CMX" r:id="rId7" imgW="645480" imgH="2751120" progId="">
                  <p:embed/>
                </p:oleObj>
              </mc:Choice>
              <mc:Fallback>
                <p:oleObj name="CorelDRAW CMX" r:id="rId7" imgW="645480" imgH="27511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053" y="1500174"/>
                        <a:ext cx="929707" cy="3929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875</Words>
  <Application>Microsoft Office PowerPoint</Application>
  <PresentationFormat>Экран (4:3)</PresentationFormat>
  <Paragraphs>267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CorelDRAW CMX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1</cp:lastModifiedBy>
  <cp:revision>190</cp:revision>
  <dcterms:created xsi:type="dcterms:W3CDTF">2010-04-03T08:55:55Z</dcterms:created>
  <dcterms:modified xsi:type="dcterms:W3CDTF">2018-12-13T08:40:49Z</dcterms:modified>
  <cp:contentStatus/>
</cp:coreProperties>
</file>