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EB9FD1-BCA7-4FAF-893A-03C0DBD64FF6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0EB360-07B2-4DB4-B4D4-32C9AF6C6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FC947-A543-4893-9DC6-3F03A6DBED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9619-4B38-4A1C-B4AB-47E2E95BD94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05BA-B6C9-4D59-A525-F575AF66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FEC1-3AF4-4D0F-9419-3E09D2905CF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2667-B4AD-4D05-AA4C-EC07D55B6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87A9-50C1-46ED-B3A3-F65D27E9B8A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C8CA-9C5B-42A8-AE8F-8D1DC344A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C1D1-872D-4CC2-9B62-2BF3B449247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1995-0E95-4258-840A-76C751268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AD39-7A36-40B3-BFEF-87FBDF6330D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70A4-086F-4256-8C41-9001C6936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F296-8967-4E39-A3F8-3D3DF0870118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4EF4-E3DB-48D9-AB76-9047EB683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966-5650-4E1A-83E3-043623DC54ED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FBCC-1434-4CE1-8CE1-BE17292EB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5AAA-89E3-4DFB-A527-BD597539A44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221D-C9CB-4B4A-97E8-98BB0122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FFB9-0CBC-4E2A-883E-F5212131248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B9AA-3537-4B32-A10C-B88518FB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EDE5-32FC-40C1-9F5C-8E0D1999870D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D597-8B0C-4A3F-AC31-A50602C7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7696-600F-4A30-A65A-3FDF2929065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7E76-616C-442C-9631-62C5867C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7023D-30E9-4381-8BF4-95075C66DF1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EEACB-BDDA-43CF-98F6-FAF961877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0;&#1082;&#1072;\Desktop\&#1084;&#1072;&#1096;&#1072;\Golos_YU._B._Levitana-Ob'yavlenie_o_nachale_voyni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72;\Desktop\&#1084;&#1072;&#1096;&#1072;\Vechnaya_Slava_geroyam_(golos_YUriya_Levitana)-Bez_nazvaniya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938193"/>
            <a:ext cx="8458199" cy="27860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(1941-1945)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полях сражений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5" descr="58802653_2256815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997200"/>
            <a:ext cx="403542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38675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На полях сражений</a:t>
            </a:r>
            <a:endParaRPr lang="ru-RU" sz="3200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45259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На передовой.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Родина-Мать зовёт!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Решительный бой.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Бомбёжка, блокада.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Медицинская служба.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Бессмертен подвиг русского солдата…</a:t>
            </a:r>
            <a:endParaRPr lang="ru-RU" sz="280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5363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12007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2885">
            <a:off x="0" y="115888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</a:t>
            </a:r>
            <a:r>
              <a:rPr lang="ru-RU" sz="3200" dirty="0" smtClean="0"/>
              <a:t>передовой</a:t>
            </a:r>
            <a:endParaRPr lang="ru-RU" sz="3200" dirty="0"/>
          </a:p>
        </p:txBody>
      </p:sp>
      <p:pic>
        <p:nvPicPr>
          <p:cNvPr id="12" name="Содержимое 11" descr="IMG_0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20000" y="1260000"/>
            <a:ext cx="4423504" cy="52826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7" name="TextBox 13"/>
          <p:cNvSpPr txBox="1">
            <a:spLocks noChangeArrowheads="1"/>
          </p:cNvSpPr>
          <p:nvPr/>
        </p:nvSpPr>
        <p:spPr bwMode="auto">
          <a:xfrm flipH="1">
            <a:off x="5500688" y="1500188"/>
            <a:ext cx="32861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ВОВ началась на рассвете 22 июня 1941 года, когда жители нашей страны спали мирным сном. Враг без предупреждения напал с воздуха. Немцы хотели лишить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наш народ свободы, захватить наши земли и города. Но все жители нашей необъятной Родины встали на защиту своей страны и своего народа. Тяжёлая и кровопролитная была война. Но люди не щадили себя, защищая Родину. «Победа будет за нами!» - с этими словами солдаты</a:t>
            </a:r>
            <a:r>
              <a:rPr lang="ru-RU" sz="1600" b="1">
                <a:latin typeface="Georgia" pitchFamily="18" charset="0"/>
              </a:rPr>
              <a:t> шли в бой.</a:t>
            </a:r>
          </a:p>
          <a:p>
            <a:endParaRPr lang="ru-RU">
              <a:latin typeface="Georgia" pitchFamily="18" charset="0"/>
            </a:endParaRPr>
          </a:p>
        </p:txBody>
      </p:sp>
      <p:pic>
        <p:nvPicPr>
          <p:cNvPr id="16388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70033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16332">
            <a:off x="0" y="2143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los_YU._B._Levitana-Ob'yavlenie_o_nachale_voy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Родина-Мать зовёт!</a:t>
            </a:r>
            <a:endParaRPr lang="ru-RU" sz="3200" dirty="0"/>
          </a:p>
        </p:txBody>
      </p:sp>
      <p:pic>
        <p:nvPicPr>
          <p:cNvPr id="4" name="Содержимое 3" descr="anons_794_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4429156" cy="51311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286375" y="1500188"/>
            <a:ext cx="36433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Уже к концу июня 1941 года напечатанный очень большим тиражом плакат «Родина-мать зовет!» был разослан по всей стране. Его расклеивали  на вокзалах, в учреждениях, а то и просто на улицах. Был выпущен специальный тираж плаката в небольшом формате. Такая открытка могла уместиться в кармане гимнастерки. Отправляясь на фронт, многие солдаты бережно укладывали в нагрудные карманы изображение Родины-матери, которое напоминало о необходимости бороться с врагом до конца.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17412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2888">
            <a:off x="5929313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4314">
            <a:off x="214313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4214813" y="1643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Решительный   бой</a:t>
            </a:r>
            <a:endParaRPr lang="ru-RU" sz="3200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7" y="1214423"/>
            <a:ext cx="4500593" cy="53578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143375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724525" y="1628775"/>
            <a:ext cx="30718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Фашисты хотели захватить Москву, но советские войска смогли остановить их наступление. На подступах к городу мирные жители копали заградительные рвы, строили укрепления – готовились к отпору врага. Солдаты не испугались, они бились насмерть, сражались в горящих танках и шли на таран. Враг понёс большие потери и отступил. Москва выстояла.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18438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4614">
            <a:off x="6096000" y="5734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26296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бомбёжки, блокада</a:t>
            </a:r>
            <a:endParaRPr lang="ru-RU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4286280" cy="532990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292725" y="1484313"/>
            <a:ext cx="349408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Фашистские самолёты бомбили города, детские сады, больницы. Во время бомбёжек люди прятались в погребах, подвалах, метро. Москва, Ленинград и другие города нашей страны ночью погружались в полную темноту. В ту пору на окнах обязательно была светомаскировка, которая скрывала свет от свечи. Жизнь людей была трудной и тревожной. В домах не было тепла, продукты выдавали по карточкам, потому что большую часть продовольствия отправляли на фронт. Блокадный паёк – 125 граммов хлеба из смеси опилок и муки</a:t>
            </a:r>
            <a:r>
              <a:rPr lang="ru-RU" b="1">
                <a:latin typeface="Times New Roman" pitchFamily="18" charset="0"/>
              </a:rPr>
              <a:t>.</a:t>
            </a:r>
          </a:p>
        </p:txBody>
      </p:sp>
      <p:pic>
        <p:nvPicPr>
          <p:cNvPr id="19460" name="Рисунок 4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2601">
            <a:off x="6030913" y="59118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978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Медицинская служба</a:t>
            </a:r>
            <a:endParaRPr lang="ru-RU" sz="3200" dirty="0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4214842" cy="5405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643563" y="1857375"/>
            <a:ext cx="29194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Раненым на полях сражений помогали санитары, медицинские сёстры и врачи. Санитарки выносили солдат с поля боя, перевязывали, отправляли их в госпитали. Большинство медиков той поры – это женщины. На их плечи легла основная тяжесть военных будней, ведь почти всё мужское население находилось на передовой.</a:t>
            </a:r>
          </a:p>
        </p:txBody>
      </p:sp>
      <p:pic>
        <p:nvPicPr>
          <p:cNvPr id="20484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0127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3486">
            <a:off x="0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000125" y="357188"/>
            <a:ext cx="7643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Бессмертен подвиг русского солдата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Пройдут века, но подвиг не умрёт,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И наша память для него награда,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Которая в сердцах у нас живёт.</a:t>
            </a:r>
          </a:p>
        </p:txBody>
      </p:sp>
      <p:pic>
        <p:nvPicPr>
          <p:cNvPr id="21506" name="Рисунок 6" descr="0_5b4c9_f64ee60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0_5b47a_b332fb11_L.png"/>
          <p:cNvPicPr>
            <a:picLocks noChangeAspect="1"/>
          </p:cNvPicPr>
          <p:nvPr/>
        </p:nvPicPr>
        <p:blipFill>
          <a:blip r:embed="rId6"/>
          <a:srcRect l="11250" t="4077" r="987" b="4199"/>
          <a:stretch>
            <a:fillRect/>
          </a:stretch>
        </p:blipFill>
        <p:spPr bwMode="auto">
          <a:xfrm rot="408140">
            <a:off x="1979613" y="314166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156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Vechnaya_Slava_geroyam_(golos_YUriya_Levitana)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15690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0_5b47a_b332fb11_L.png"/>
          <p:cNvPicPr>
            <a:picLocks noChangeAspect="1"/>
          </p:cNvPicPr>
          <p:nvPr/>
        </p:nvPicPr>
        <p:blipFill>
          <a:blip r:embed="rId6"/>
          <a:srcRect l="11250" t="4077" r="987" b="4199"/>
          <a:stretch>
            <a:fillRect/>
          </a:stretch>
        </p:blipFill>
        <p:spPr bwMode="auto">
          <a:xfrm rot="-275164">
            <a:off x="-23813" y="3217863"/>
            <a:ext cx="5572126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337</Words>
  <Application>Microsoft Office PowerPoint</Application>
  <PresentationFormat>Экран (4:3)</PresentationFormat>
  <Paragraphs>16</Paragraphs>
  <Slides>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Georgia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User</cp:lastModifiedBy>
  <cp:revision>96</cp:revision>
  <dcterms:created xsi:type="dcterms:W3CDTF">2013-04-17T11:45:17Z</dcterms:created>
  <dcterms:modified xsi:type="dcterms:W3CDTF">2015-03-23T07:58:07Z</dcterms:modified>
</cp:coreProperties>
</file>