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6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8EB9FD1-BCA7-4FAF-893A-03C0DBD64FF6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E0EB360-07B2-4DB4-B4D4-32C9AF6C6C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1FC947-A543-4893-9DC6-3F03A6DBED2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39619-4B38-4A1C-B4AB-47E2E95BD940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E05BA-B6C9-4D59-A525-F575AF662F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DFEC1-3AF4-4D0F-9419-3E09D2905CFC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B2667-B4AD-4D05-AA4C-EC07D55B6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A87A9-50C1-46ED-B3A3-F65D27E9B8AC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7C8CA-9C5B-42A8-AE8F-8D1DC344A7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AC1D1-872D-4CC2-9B62-2BF3B4492472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01995-0E95-4258-840A-76C751268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EAD39-7A36-40B3-BFEF-87FBDF6330D0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770A4-086F-4256-8C41-9001C6936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DF296-8967-4E39-A3F8-3D3DF0870118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44EF4-E3DB-48D9-AB76-9047EB683F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F5966-5650-4E1A-83E3-043623DC54ED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3FBCC-1434-4CE1-8CE1-BE17292EB2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05AAA-89E3-4DFB-A527-BD597539A449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4221D-C9CB-4B4A-97E8-98BB01227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DFFB9-0CBC-4E2A-883E-F52121312481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9B9AA-3537-4B32-A10C-B88518FBD4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CEDE5-32FC-40C1-9F5C-8E0D1999870D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AD597-8B0C-4A3F-AC31-A50602C7DB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7696-600F-4A30-A65A-3FDF29290652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27E76-616C-442C-9631-62C5867C3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647023D-30E9-4381-8BF4-95075C66DF12}" type="datetimeFigureOut">
              <a:rPr lang="ru-RU"/>
              <a:pPr>
                <a:defRPr/>
              </a:pPr>
              <a:t>23.03.2015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0EEACB-BDDA-43CF-98F6-FAF961877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69" r:id="rId10"/>
    <p:sldLayoutId id="21474836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74;&#1080;&#1082;&#1072;\Desktop\&#1084;&#1072;&#1096;&#1072;\Golos_YU._B._Levitana-Ob'yavlenie_o_nachale_voyni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74;&#1080;&#1082;&#1072;\Desktop\&#1084;&#1072;&#1096;&#1072;\Vechnaya_Slava_geroyam_(golos_YUriya_Levitana)-Bez_nazvaniya.mp3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duotone>
              <a:schemeClr val="bg2">
                <a:shade val="30000"/>
                <a:satMod val="455000"/>
              </a:schemeClr>
              <a:schemeClr val="bg2">
                <a:tint val="95000"/>
                <a:satMod val="120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5883" y="938193"/>
            <a:ext cx="8458199" cy="278608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Великая отечественная война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(1941-1945)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полях сражений</a:t>
            </a:r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Рисунок 5" descr="58802653_22568154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050" y="2997200"/>
            <a:ext cx="4035425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6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738675">
            <a:off x="6096000" y="586105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На полях сражений</a:t>
            </a:r>
            <a:endParaRPr lang="ru-RU" sz="3200" dirty="0"/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285750" y="1500188"/>
            <a:ext cx="8686800" cy="4525962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</a:rPr>
              <a:t>На передовой.</a:t>
            </a:r>
          </a:p>
          <a:p>
            <a:pPr eaLnBrk="1" hangingPunct="1"/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</a:rPr>
              <a:t>Родина-Мать зовёт!</a:t>
            </a:r>
          </a:p>
          <a:p>
            <a:pPr eaLnBrk="1" hangingPunct="1"/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</a:rPr>
              <a:t>Решительный бой.</a:t>
            </a:r>
          </a:p>
          <a:p>
            <a:pPr eaLnBrk="1" hangingPunct="1"/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</a:rPr>
              <a:t>Бомбёжка, блокада.</a:t>
            </a:r>
          </a:p>
          <a:p>
            <a:pPr eaLnBrk="1" hangingPunct="1"/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</a:rPr>
              <a:t>Медицинская служба.</a:t>
            </a:r>
          </a:p>
          <a:p>
            <a:pPr eaLnBrk="1" hangingPunct="1"/>
            <a:r>
              <a:rPr lang="ru-RU" sz="2800" smtClean="0">
                <a:solidFill>
                  <a:schemeClr val="hlink"/>
                </a:solidFill>
                <a:latin typeface="Times New Roman" pitchFamily="18" charset="0"/>
              </a:rPr>
              <a:t>Бессмертен подвиг русского солдата…</a:t>
            </a:r>
            <a:endParaRPr lang="ru-RU" sz="2800" smtClean="0">
              <a:latin typeface="Times New Roman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</a:endParaRPr>
          </a:p>
          <a:p>
            <a:pPr eaLnBrk="1" hangingPunct="1"/>
            <a:endParaRPr lang="ru-RU" sz="2800" smtClean="0">
              <a:latin typeface="Times New Roman" pitchFamily="18" charset="0"/>
            </a:endParaRPr>
          </a:p>
        </p:txBody>
      </p:sp>
      <p:pic>
        <p:nvPicPr>
          <p:cNvPr id="15363" name="Рисунок 6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12007">
            <a:off x="6096000" y="586105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6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92885">
            <a:off x="0" y="115888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На </a:t>
            </a:r>
            <a:r>
              <a:rPr lang="ru-RU" sz="3200" dirty="0" smtClean="0"/>
              <a:t>передовой</a:t>
            </a:r>
            <a:endParaRPr lang="ru-RU" sz="3200" dirty="0"/>
          </a:p>
        </p:txBody>
      </p:sp>
      <p:pic>
        <p:nvPicPr>
          <p:cNvPr id="12" name="Содержимое 11" descr="IMG_0002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720000" y="1260000"/>
            <a:ext cx="4423504" cy="5282684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6387" name="TextBox 13"/>
          <p:cNvSpPr txBox="1">
            <a:spLocks noChangeArrowheads="1"/>
          </p:cNvSpPr>
          <p:nvPr/>
        </p:nvSpPr>
        <p:spPr bwMode="auto">
          <a:xfrm flipH="1">
            <a:off x="5500688" y="1500188"/>
            <a:ext cx="3286125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</a:rPr>
              <a:t>ВОВ началась на рассвете 22 июня 1941 года, когда жители нашей страны спали мирным сном. Враг без предупреждения напал с воздуха. Немцы хотели лишить</a:t>
            </a:r>
            <a:r>
              <a:rPr lang="ru-RU" sz="1600">
                <a:latin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</a:rPr>
              <a:t>наш народ свободы, захватить наши земли и города. Но все жители нашей необъятной Родины встали на защиту своей страны и своего народа. Тяжёлая и кровопролитная была война. Но люди не щадили себя, защищая Родину. «Победа будет за нами!» - с этими словами солдаты</a:t>
            </a:r>
            <a:r>
              <a:rPr lang="ru-RU" sz="1600" b="1">
                <a:latin typeface="Georgia" pitchFamily="18" charset="0"/>
              </a:rPr>
              <a:t> шли в бой.</a:t>
            </a:r>
          </a:p>
          <a:p>
            <a:endParaRPr lang="ru-RU">
              <a:latin typeface="Georgia" pitchFamily="18" charset="0"/>
            </a:endParaRPr>
          </a:p>
        </p:txBody>
      </p:sp>
      <p:pic>
        <p:nvPicPr>
          <p:cNvPr id="16388" name="Рисунок 5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670033">
            <a:off x="6096000" y="586105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6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616332">
            <a:off x="0" y="214313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olos_YU._B._Levitana-Ob'yavlenie_o_nachale_voyn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14313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3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Родина-Мать зовёт!</a:t>
            </a:r>
            <a:endParaRPr lang="ru-RU" sz="3200" dirty="0"/>
          </a:p>
        </p:txBody>
      </p:sp>
      <p:pic>
        <p:nvPicPr>
          <p:cNvPr id="4" name="Содержимое 3" descr="anons_794_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1357298"/>
            <a:ext cx="4429156" cy="5131111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5286375" y="1500188"/>
            <a:ext cx="3643313" cy="427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</a:rPr>
              <a:t>Уже к концу июня 1941 года напечатанный очень большим тиражом плакат «Родина-мать зовет!» был разослан по всей стране. Его расклеивали  на вокзалах, в учреждениях, а то и просто на улицах. Был выпущен специальный тираж плаката в небольшом формате. Такая открытка могла уместиться в кармане гимнастерки. Отправляясь на фронт, многие солдаты бережно укладывали в нагрудные карманы изображение Родины-матери, которое напоминало о необходимости бороться с врагом до конца.</a:t>
            </a:r>
          </a:p>
          <a:p>
            <a:endParaRPr lang="ru-RU">
              <a:latin typeface="Times New Roman" pitchFamily="18" charset="0"/>
            </a:endParaRPr>
          </a:p>
        </p:txBody>
      </p:sp>
      <p:pic>
        <p:nvPicPr>
          <p:cNvPr id="17412" name="Рисунок 5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82888">
            <a:off x="5929313" y="586105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6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704314">
            <a:off x="214313" y="142875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8"/>
          <p:cNvSpPr txBox="1">
            <a:spLocks noChangeArrowheads="1"/>
          </p:cNvSpPr>
          <p:nvPr/>
        </p:nvSpPr>
        <p:spPr bwMode="auto">
          <a:xfrm>
            <a:off x="4214813" y="1643063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Решительный   бой</a:t>
            </a:r>
            <a:endParaRPr lang="ru-RU" sz="3200" dirty="0"/>
          </a:p>
        </p:txBody>
      </p:sp>
      <p:pic>
        <p:nvPicPr>
          <p:cNvPr id="4" name="Содержимое 3" descr="IMG_000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85787" y="1214423"/>
            <a:ext cx="4500593" cy="5357849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4143375" y="200025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Georgia" pitchFamily="18" charset="0"/>
            </a:endParaRPr>
          </a:p>
        </p:txBody>
      </p: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5724525" y="1628775"/>
            <a:ext cx="3071813" cy="37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</a:rPr>
              <a:t>Фашисты хотели захватить Москву, но советские войска смогли остановить их наступление. На подступах к городу мирные жители копали заградительные рвы, строили укрепления – готовились к отпору врага. Солдаты не испугались, они бились насмерть, сражались в горящих танках и шли на таран. Враг понёс большие потери и отступил. Москва выстояла.</a:t>
            </a:r>
          </a:p>
          <a:p>
            <a:endParaRPr lang="ru-RU">
              <a:latin typeface="Times New Roman" pitchFamily="18" charset="0"/>
            </a:endParaRPr>
          </a:p>
        </p:txBody>
      </p:sp>
      <p:pic>
        <p:nvPicPr>
          <p:cNvPr id="18438" name="Рисунок 6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884614">
            <a:off x="6096000" y="573405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9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826296">
            <a:off x="0" y="188913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dirty="0" smtClean="0"/>
              <a:t> бомбёжки, блокада</a:t>
            </a:r>
            <a:endParaRPr lang="ru-RU" dirty="0"/>
          </a:p>
        </p:txBody>
      </p:sp>
      <p:pic>
        <p:nvPicPr>
          <p:cNvPr id="4" name="Содержимое 3" descr="IMG_000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85786" y="1214422"/>
            <a:ext cx="4286280" cy="5329907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5292725" y="1484313"/>
            <a:ext cx="3494088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</a:rPr>
              <a:t>Фашистские самолёты бомбили города, детские сады, больницы. Во время бомбёжек люди прятались в погребах, подвалах, метро. Москва, Ленинград и другие города нашей страны ночью погружались в полную темноту. В ту пору на окнах обязательно была светомаскировка, которая скрывала свет от свечи. Жизнь людей была трудной и тревожной. В домах не было тепла, продукты выдавали по карточкам, потому что большую часть продовольствия отправляли на фронт. Блокадный паёк – 125 граммов хлеба из смеси опилок и муки</a:t>
            </a:r>
            <a:r>
              <a:rPr lang="ru-RU" b="1">
                <a:latin typeface="Times New Roman" pitchFamily="18" charset="0"/>
              </a:rPr>
              <a:t>.</a:t>
            </a:r>
          </a:p>
        </p:txBody>
      </p:sp>
      <p:pic>
        <p:nvPicPr>
          <p:cNvPr id="19460" name="Рисунок 4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842601">
            <a:off x="6030913" y="591185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6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897890">
            <a:off x="0" y="188913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Медицинская служба</a:t>
            </a:r>
            <a:endParaRPr lang="ru-RU" sz="3200" dirty="0"/>
          </a:p>
        </p:txBody>
      </p:sp>
      <p:pic>
        <p:nvPicPr>
          <p:cNvPr id="4" name="Содержимое 3" descr="IMG_000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28662" y="1214422"/>
            <a:ext cx="4214842" cy="5405194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5643563" y="1857375"/>
            <a:ext cx="2919412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</a:rPr>
              <a:t>Раненым на полях сражений помогали санитары, медицинские сёстры и врачи. Санитарки выносили солдат с поля боя, перевязывали, отправляли их в госпитали. Большинство медиков той поры – это женщины. На их плечи легла основная тяжесть военных будней, ведь почти всё мужское население находилось на передовой.</a:t>
            </a:r>
          </a:p>
        </p:txBody>
      </p:sp>
      <p:pic>
        <p:nvPicPr>
          <p:cNvPr id="20484" name="Рисунок 5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850127">
            <a:off x="6096000" y="586105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6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723486">
            <a:off x="0" y="142875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1000125" y="357188"/>
            <a:ext cx="76438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Бессмертен подвиг русского солдата</a:t>
            </a:r>
          </a:p>
          <a:p>
            <a:pPr algn="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 Пройдут века, но подвиг не умрёт,</a:t>
            </a:r>
          </a:p>
          <a:p>
            <a:pPr algn="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 И наша память для него награда,</a:t>
            </a:r>
          </a:p>
          <a:p>
            <a:pPr algn="r"/>
            <a:r>
              <a:rPr lang="ru-RU" b="1">
                <a:solidFill>
                  <a:srgbClr val="C00000"/>
                </a:solidFill>
                <a:latin typeface="Times New Roman" pitchFamily="18" charset="0"/>
              </a:rPr>
              <a:t> Которая в сердцах у нас живёт.</a:t>
            </a:r>
          </a:p>
        </p:txBody>
      </p:sp>
      <p:pic>
        <p:nvPicPr>
          <p:cNvPr id="21506" name="Рисунок 6" descr="0_5b4c9_f64ee60_L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908050"/>
            <a:ext cx="6286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7" descr="0_5b47a_b332fb11_L.png"/>
          <p:cNvPicPr>
            <a:picLocks noChangeAspect="1"/>
          </p:cNvPicPr>
          <p:nvPr/>
        </p:nvPicPr>
        <p:blipFill>
          <a:blip r:embed="rId6"/>
          <a:srcRect l="11250" t="4077" r="987" b="4199"/>
          <a:stretch>
            <a:fillRect/>
          </a:stretch>
        </p:blipFill>
        <p:spPr bwMode="auto">
          <a:xfrm rot="408140">
            <a:off x="1979613" y="3141663"/>
            <a:ext cx="5572125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10" descr="gl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815690">
            <a:off x="0" y="188913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Vechnaya_Slava_geroyam_(golos_YUriya_Levitana)-Bez_nazvani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214313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10" descr="gl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815690">
            <a:off x="6096000" y="5861050"/>
            <a:ext cx="30480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Рисунок 7" descr="0_5b47a_b332fb11_L.png"/>
          <p:cNvPicPr>
            <a:picLocks noChangeAspect="1"/>
          </p:cNvPicPr>
          <p:nvPr/>
        </p:nvPicPr>
        <p:blipFill>
          <a:blip r:embed="rId6"/>
          <a:srcRect l="11250" t="4077" r="987" b="4199"/>
          <a:stretch>
            <a:fillRect/>
          </a:stretch>
        </p:blipFill>
        <p:spPr bwMode="auto">
          <a:xfrm rot="-275164">
            <a:off x="-23813" y="3217863"/>
            <a:ext cx="5572126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  <p:sndAc>
      <p:stSnd>
        <p:snd r:embed="rId4" name="explod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3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3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337</Words>
  <Application>Microsoft Office PowerPoint</Application>
  <PresentationFormat>Экран (4:3)</PresentationFormat>
  <Paragraphs>16</Paragraphs>
  <Slides>8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9</vt:i4>
      </vt:variant>
      <vt:variant>
        <vt:lpstr>Заголовки слайдов</vt:lpstr>
      </vt:variant>
      <vt:variant>
        <vt:i4>8</vt:i4>
      </vt:variant>
    </vt:vector>
  </HeadingPairs>
  <TitlesOfParts>
    <vt:vector size="22" baseType="lpstr">
      <vt:lpstr>Arial</vt:lpstr>
      <vt:lpstr>Georgia</vt:lpstr>
      <vt:lpstr>Wingdings 2</vt:lpstr>
      <vt:lpstr>Calibri</vt:lpstr>
      <vt:lpstr>Times New Roman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</dc:creator>
  <cp:lastModifiedBy>User</cp:lastModifiedBy>
  <cp:revision>96</cp:revision>
  <dcterms:created xsi:type="dcterms:W3CDTF">2013-04-17T11:45:17Z</dcterms:created>
  <dcterms:modified xsi:type="dcterms:W3CDTF">2015-03-23T07:58:07Z</dcterms:modified>
</cp:coreProperties>
</file>