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9" r:id="rId11"/>
    <p:sldId id="266" r:id="rId12"/>
    <p:sldId id="268" r:id="rId13"/>
    <p:sldId id="270" r:id="rId14"/>
    <p:sldId id="271" r:id="rId15"/>
    <p:sldId id="27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D8FAB-4047-4F78-B86B-1DD8414AA63E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AEFA8-041A-407F-B7AD-B1737E0C22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880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D8FAB-4047-4F78-B86B-1DD8414AA63E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AEFA8-041A-407F-B7AD-B1737E0C22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668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D8FAB-4047-4F78-B86B-1DD8414AA63E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AEFA8-041A-407F-B7AD-B1737E0C22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488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D8FAB-4047-4F78-B86B-1DD8414AA63E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AEFA8-041A-407F-B7AD-B1737E0C22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791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D8FAB-4047-4F78-B86B-1DD8414AA63E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AEFA8-041A-407F-B7AD-B1737E0C22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3033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D8FAB-4047-4F78-B86B-1DD8414AA63E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AEFA8-041A-407F-B7AD-B1737E0C22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2146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D8FAB-4047-4F78-B86B-1DD8414AA63E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AEFA8-041A-407F-B7AD-B1737E0C22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891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D8FAB-4047-4F78-B86B-1DD8414AA63E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AEFA8-041A-407F-B7AD-B1737E0C22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9506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D8FAB-4047-4F78-B86B-1DD8414AA63E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AEFA8-041A-407F-B7AD-B1737E0C22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163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D8FAB-4047-4F78-B86B-1DD8414AA63E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AEFA8-041A-407F-B7AD-B1737E0C22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067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D8FAB-4047-4F78-B86B-1DD8414AA63E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AEFA8-041A-407F-B7AD-B1737E0C22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007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5D8FAB-4047-4F78-B86B-1DD8414AA63E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AEFA8-041A-407F-B7AD-B1737E0C22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970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znanio.ru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067" y="0"/>
            <a:ext cx="922106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7466" y="548680"/>
            <a:ext cx="4572000" cy="201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83476" y="3212976"/>
            <a:ext cx="333033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>
                <a:solidFill>
                  <a:srgbClr val="FF0000"/>
                </a:solidFill>
              </a:rPr>
              <a:t>«СЕМЬЯ»</a:t>
            </a:r>
          </a:p>
        </p:txBody>
      </p:sp>
    </p:spTree>
    <p:extLst>
      <p:ext uri="{BB962C8B-B14F-4D97-AF65-F5344CB8AC3E}">
        <p14:creationId xmlns:p14="http://schemas.microsoft.com/office/powerpoint/2010/main" val="4127344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11113"/>
            <a:ext cx="9199563" cy="6834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196752"/>
            <a:ext cx="3719513" cy="278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196751"/>
            <a:ext cx="4103687" cy="278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4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487" y="4064486"/>
            <a:ext cx="3627437" cy="266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5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6765"/>
            <a:ext cx="5584825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1813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401" b="35152"/>
          <a:stretch/>
        </p:blipFill>
        <p:spPr bwMode="auto">
          <a:xfrm>
            <a:off x="-36512" y="0"/>
            <a:ext cx="922199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65175"/>
            <a:ext cx="3554413" cy="266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765175"/>
            <a:ext cx="3744416" cy="2663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2509" y="3717032"/>
            <a:ext cx="3663950" cy="2578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57401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454" b="36162"/>
          <a:stretch/>
        </p:blipFill>
        <p:spPr bwMode="auto">
          <a:xfrm>
            <a:off x="-72433" y="0"/>
            <a:ext cx="9200975" cy="6831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9" t="18030" r="50000" b="40985"/>
          <a:stretch/>
        </p:blipFill>
        <p:spPr bwMode="auto">
          <a:xfrm>
            <a:off x="467544" y="548680"/>
            <a:ext cx="3672408" cy="2887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68" t="50000" r="6591" b="5606"/>
          <a:stretch/>
        </p:blipFill>
        <p:spPr bwMode="auto">
          <a:xfrm>
            <a:off x="5004048" y="3726873"/>
            <a:ext cx="3396208" cy="2597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54" t="56515" r="50132" b="5910"/>
          <a:stretch/>
        </p:blipFill>
        <p:spPr bwMode="auto">
          <a:xfrm>
            <a:off x="539552" y="3726873"/>
            <a:ext cx="3600400" cy="2574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363435" y="1484784"/>
            <a:ext cx="467743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dirty="0"/>
              <a:t>Походы и экскурсии </a:t>
            </a:r>
          </a:p>
          <a:p>
            <a:pPr algn="ctr"/>
            <a:r>
              <a:rPr lang="ru-RU" sz="4000" dirty="0"/>
              <a:t>вместе с семьёй. </a:t>
            </a:r>
          </a:p>
        </p:txBody>
      </p:sp>
    </p:spTree>
    <p:extLst>
      <p:ext uri="{BB962C8B-B14F-4D97-AF65-F5344CB8AC3E}">
        <p14:creationId xmlns:p14="http://schemas.microsoft.com/office/powerpoint/2010/main" val="8014001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11113"/>
            <a:ext cx="9199563" cy="6834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180023"/>
            <a:ext cx="3416896" cy="2559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620688"/>
            <a:ext cx="3766320" cy="4193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2402" y="908720"/>
            <a:ext cx="436497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dirty="0"/>
              <a:t>Вместе трудиться</a:t>
            </a:r>
          </a:p>
        </p:txBody>
      </p:sp>
    </p:spTree>
    <p:extLst>
      <p:ext uri="{BB962C8B-B14F-4D97-AF65-F5344CB8AC3E}">
        <p14:creationId xmlns:p14="http://schemas.microsoft.com/office/powerpoint/2010/main" val="4825877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11113"/>
            <a:ext cx="9199563" cy="6834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4" t="7102" r="6812" b="12119"/>
          <a:stretch/>
        </p:blipFill>
        <p:spPr bwMode="auto">
          <a:xfrm>
            <a:off x="1940429" y="2276872"/>
            <a:ext cx="5264727" cy="4239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75767" y="688920"/>
            <a:ext cx="659404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>
                <a:solidFill>
                  <a:schemeClr val="accent6">
                    <a:lumMod val="75000"/>
                  </a:schemeClr>
                </a:solidFill>
              </a:rPr>
              <a:t>ВМЕСТЕ ВЕСЕЛЕЙ!!!</a:t>
            </a:r>
          </a:p>
        </p:txBody>
      </p:sp>
    </p:spTree>
    <p:extLst>
      <p:ext uri="{BB962C8B-B14F-4D97-AF65-F5344CB8AC3E}">
        <p14:creationId xmlns:p14="http://schemas.microsoft.com/office/powerpoint/2010/main" val="17430819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Znanio.ru copy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13254-743F-4AA4-AA9E-4333541D668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>
                <a:hlinkClick r:id="rId2"/>
              </a:rPr>
              <a:t>Скачано с www.znanio.ru</a:t>
            </a:r>
            <a:endParaRPr lang="ru-R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B16DED-D2FE-4080-9774-953905E0AE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576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2186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86793" y="116632"/>
            <a:ext cx="45720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/>
              <a:t>Семья – словечко странное,</a:t>
            </a:r>
          </a:p>
          <a:p>
            <a:pPr algn="ctr"/>
            <a:r>
              <a:rPr lang="ru-RU" sz="2000" b="1" dirty="0"/>
              <a:t>Хотя не иностранное.</a:t>
            </a:r>
          </a:p>
          <a:p>
            <a:pPr algn="ctr"/>
            <a:r>
              <a:rPr lang="ru-RU" sz="2000" b="1" dirty="0"/>
              <a:t>– Как слово получилось,</a:t>
            </a:r>
          </a:p>
          <a:p>
            <a:pPr algn="ctr"/>
            <a:r>
              <a:rPr lang="ru-RU" sz="2000" b="1" dirty="0"/>
              <a:t>Не ясно нам совсем.</a:t>
            </a:r>
          </a:p>
          <a:p>
            <a:pPr algn="ctr"/>
            <a:r>
              <a:rPr lang="ru-RU" sz="2000" b="1" dirty="0"/>
              <a:t>Ну, «Я» – мы понимаем,</a:t>
            </a:r>
          </a:p>
          <a:p>
            <a:pPr algn="ctr"/>
            <a:r>
              <a:rPr lang="ru-RU" sz="2000" b="1" dirty="0"/>
              <a:t>А почему их семь?</a:t>
            </a:r>
          </a:p>
          <a:p>
            <a:pPr algn="ctr"/>
            <a:endParaRPr lang="ru-RU" sz="2000" b="1" dirty="0"/>
          </a:p>
          <a:p>
            <a:pPr algn="ctr"/>
            <a:r>
              <a:rPr lang="ru-RU" sz="2000" b="1" dirty="0"/>
              <a:t>Не надо думать и гадать,</a:t>
            </a:r>
          </a:p>
          <a:p>
            <a:pPr algn="ctr"/>
            <a:r>
              <a:rPr lang="ru-RU" sz="2000" b="1" dirty="0"/>
              <a:t>А надо просто сосчитать:</a:t>
            </a:r>
          </a:p>
          <a:p>
            <a:pPr algn="ctr"/>
            <a:r>
              <a:rPr lang="ru-RU" sz="2000" b="1" dirty="0"/>
              <a:t>Два дедушки,</a:t>
            </a:r>
          </a:p>
          <a:p>
            <a:pPr algn="ctr"/>
            <a:r>
              <a:rPr lang="ru-RU" sz="2000" b="1" dirty="0"/>
              <a:t>Две бабушки,</a:t>
            </a:r>
          </a:p>
          <a:p>
            <a:pPr algn="ctr"/>
            <a:r>
              <a:rPr lang="ru-RU" sz="2000" b="1" dirty="0"/>
              <a:t>Плюс папа, мама, я.</a:t>
            </a:r>
          </a:p>
          <a:p>
            <a:pPr algn="ctr"/>
            <a:r>
              <a:rPr lang="ru-RU" sz="2000" b="1" dirty="0"/>
              <a:t>Сложили? Получается семь человек,</a:t>
            </a:r>
          </a:p>
          <a:p>
            <a:pPr algn="ctr"/>
            <a:r>
              <a:rPr lang="ru-RU" sz="2000" b="1" dirty="0"/>
              <a:t>Семь «Я»!</a:t>
            </a:r>
          </a:p>
        </p:txBody>
      </p:sp>
    </p:spTree>
    <p:extLst>
      <p:ext uri="{BB962C8B-B14F-4D97-AF65-F5344CB8AC3E}">
        <p14:creationId xmlns:p14="http://schemas.microsoft.com/office/powerpoint/2010/main" val="2067237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2186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вал 1"/>
          <p:cNvSpPr/>
          <p:nvPr/>
        </p:nvSpPr>
        <p:spPr>
          <a:xfrm>
            <a:off x="3275856" y="91480"/>
            <a:ext cx="2294197" cy="1105272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FF0000"/>
                </a:solidFill>
              </a:rPr>
              <a:t>СЕМЬЯ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196752"/>
            <a:ext cx="2376264" cy="9144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Мама, папа, бабушка, дедушка, дети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441502"/>
            <a:ext cx="2401887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172939"/>
            <a:ext cx="2401887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431661"/>
            <a:ext cx="2401887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>
            <a:off x="5364088" y="908720"/>
            <a:ext cx="1224136" cy="7333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691568" y="1204392"/>
            <a:ext cx="672520" cy="12272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3621327" y="1204392"/>
            <a:ext cx="544248" cy="121376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2" idx="3"/>
            <a:endCxn id="3" idx="3"/>
          </p:cNvCxnSpPr>
          <p:nvPr/>
        </p:nvCxnSpPr>
        <p:spPr>
          <a:xfrm flipH="1">
            <a:off x="2771800" y="1034889"/>
            <a:ext cx="840033" cy="6190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038616" y="2560298"/>
            <a:ext cx="18548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Близкие родственники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364088" y="2568429"/>
            <a:ext cx="13944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/>
              <a:t>Помогают</a:t>
            </a:r>
          </a:p>
          <a:p>
            <a:pPr algn="ctr"/>
            <a:r>
              <a:rPr lang="ru-RU" sz="2000" dirty="0"/>
              <a:t> друг-другу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758509" y="1299004"/>
            <a:ext cx="19899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Нежность, любовь, забота</a:t>
            </a:r>
          </a:p>
        </p:txBody>
      </p:sp>
    </p:spTree>
    <p:extLst>
      <p:ext uri="{BB962C8B-B14F-4D97-AF65-F5344CB8AC3E}">
        <p14:creationId xmlns:p14="http://schemas.microsoft.com/office/powerpoint/2010/main" val="2099011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2186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6329" y="260648"/>
            <a:ext cx="835292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/>
              <a:t>Семья – это труд, друг о друге забота, Семья – это много домашней работы. Семья – это важно! Семья – это сложно!</a:t>
            </a:r>
          </a:p>
          <a:p>
            <a:pPr algn="ctr"/>
            <a:r>
              <a:rPr lang="ru-RU" sz="4400" dirty="0">
                <a:solidFill>
                  <a:srgbClr val="FF0000"/>
                </a:solidFill>
              </a:rPr>
              <a:t>Но счастливо жить одному невозможно!</a:t>
            </a:r>
          </a:p>
        </p:txBody>
      </p:sp>
    </p:spTree>
    <p:extLst>
      <p:ext uri="{BB962C8B-B14F-4D97-AF65-F5344CB8AC3E}">
        <p14:creationId xmlns:p14="http://schemas.microsoft.com/office/powerpoint/2010/main" val="1081598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2186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404664"/>
            <a:ext cx="705678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/>
              <a:t>Раз, два, три, четыре — Кто живет у нас в квартире? Папа, мама, брат, сестрёнка, Кошка Мурка, два котёнка, Мой щенок, сверчок и я — Наша дружная семья!</a:t>
            </a:r>
          </a:p>
        </p:txBody>
      </p:sp>
    </p:spTree>
    <p:extLst>
      <p:ext uri="{BB962C8B-B14F-4D97-AF65-F5344CB8AC3E}">
        <p14:creationId xmlns:p14="http://schemas.microsoft.com/office/powerpoint/2010/main" val="20932029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2186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116632"/>
            <a:ext cx="684076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dirty="0">
                <a:solidFill>
                  <a:schemeClr val="accent6">
                    <a:lumMod val="75000"/>
                  </a:schemeClr>
                </a:solidFill>
              </a:rPr>
              <a:t>Традиции - основа семьи</a:t>
            </a:r>
          </a:p>
          <a:p>
            <a:pPr algn="ctr"/>
            <a:r>
              <a:rPr lang="ru-RU" sz="6000" dirty="0">
                <a:solidFill>
                  <a:schemeClr val="accent6">
                    <a:lumMod val="75000"/>
                  </a:schemeClr>
                </a:solidFill>
              </a:rPr>
              <a:t>Какие семейные традиции вы знаете?</a:t>
            </a:r>
          </a:p>
        </p:txBody>
      </p:sp>
    </p:spTree>
    <p:extLst>
      <p:ext uri="{BB962C8B-B14F-4D97-AF65-F5344CB8AC3E}">
        <p14:creationId xmlns:p14="http://schemas.microsoft.com/office/powerpoint/2010/main" val="116556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2186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188640"/>
            <a:ext cx="72008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/>
              <a:t>Папа мама, брат и я –</a:t>
            </a:r>
          </a:p>
          <a:p>
            <a:pPr algn="ctr"/>
            <a:r>
              <a:rPr lang="ru-RU" sz="3600" dirty="0"/>
              <a:t>Моя дружная семья!</a:t>
            </a:r>
          </a:p>
          <a:p>
            <a:pPr algn="ctr"/>
            <a:r>
              <a:rPr lang="ru-RU" sz="3600" dirty="0"/>
              <a:t>Вместе любим мы собраться,</a:t>
            </a:r>
          </a:p>
          <a:p>
            <a:pPr algn="ctr"/>
            <a:r>
              <a:rPr lang="ru-RU" sz="3600" dirty="0"/>
              <a:t>Чай попить и посмеяться.</a:t>
            </a:r>
          </a:p>
          <a:p>
            <a:pPr algn="ctr"/>
            <a:r>
              <a:rPr lang="ru-RU" sz="3600" dirty="0"/>
              <a:t>Поиграть, порисовать,</a:t>
            </a:r>
          </a:p>
          <a:p>
            <a:pPr algn="ctr"/>
            <a:r>
              <a:rPr lang="ru-RU" sz="3600" dirty="0"/>
              <a:t>С папой в прятки поиграть.</a:t>
            </a:r>
          </a:p>
          <a:p>
            <a:pPr algn="ctr"/>
            <a:r>
              <a:rPr lang="ru-RU" sz="3600" dirty="0"/>
              <a:t>С мамой я люблю читать.</a:t>
            </a:r>
          </a:p>
          <a:p>
            <a:pPr algn="ctr"/>
            <a:r>
              <a:rPr lang="ru-RU" sz="3600" dirty="0"/>
              <a:t>А с братишкой погулять!</a:t>
            </a:r>
          </a:p>
        </p:txBody>
      </p:sp>
    </p:spTree>
    <p:extLst>
      <p:ext uri="{BB962C8B-B14F-4D97-AF65-F5344CB8AC3E}">
        <p14:creationId xmlns:p14="http://schemas.microsoft.com/office/powerpoint/2010/main" val="3310317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2186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92" y="188640"/>
            <a:ext cx="730751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/>
              <a:t>Что же такое семейные традиции? - это повторяющиеся совместные действия, обычаи; - то, что переходит в семье от одного поколения к другому.</a:t>
            </a:r>
          </a:p>
        </p:txBody>
      </p:sp>
    </p:spTree>
    <p:extLst>
      <p:ext uri="{BB962C8B-B14F-4D97-AF65-F5344CB8AC3E}">
        <p14:creationId xmlns:p14="http://schemas.microsoft.com/office/powerpoint/2010/main" val="116524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2186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54" t="21667" r="4773" b="39167"/>
          <a:stretch/>
        </p:blipFill>
        <p:spPr bwMode="auto">
          <a:xfrm>
            <a:off x="179512" y="2770359"/>
            <a:ext cx="3034146" cy="179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63" t="62576" r="4318" b="5000"/>
          <a:stretch/>
        </p:blipFill>
        <p:spPr bwMode="auto">
          <a:xfrm>
            <a:off x="6594762" y="1061446"/>
            <a:ext cx="2549238" cy="1482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1" t="61061" r="47500" b="9848"/>
          <a:stretch/>
        </p:blipFill>
        <p:spPr bwMode="auto">
          <a:xfrm>
            <a:off x="3841283" y="2996952"/>
            <a:ext cx="2753479" cy="156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05487" y="292005"/>
            <a:ext cx="51346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>
                <a:solidFill>
                  <a:schemeClr val="accent6">
                    <a:lumMod val="75000"/>
                  </a:schemeClr>
                </a:solidFill>
              </a:rPr>
              <a:t>Семейные традиции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9512" y="1072178"/>
            <a:ext cx="63367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/>
              <a:t>Семейные обеды и ужины,  походы по магазинам,  походы, прогулки</a:t>
            </a:r>
          </a:p>
        </p:txBody>
      </p:sp>
    </p:spTree>
    <p:extLst>
      <p:ext uri="{BB962C8B-B14F-4D97-AF65-F5344CB8AC3E}">
        <p14:creationId xmlns:p14="http://schemas.microsoft.com/office/powerpoint/2010/main" val="5142498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271</Words>
  <Application>Microsoft Office PowerPoint</Application>
  <PresentationFormat>Экран (4:3)</PresentationFormat>
  <Paragraphs>42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Скачано с www.znanio.ru</vt:lpstr>
    </vt:vector>
  </TitlesOfParts>
  <Company>Krokoz™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Lis</cp:lastModifiedBy>
  <cp:revision>8</cp:revision>
  <dcterms:created xsi:type="dcterms:W3CDTF">2020-04-25T17:42:47Z</dcterms:created>
  <dcterms:modified xsi:type="dcterms:W3CDTF">2022-04-05T08:14:11Z</dcterms:modified>
</cp:coreProperties>
</file>