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8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6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9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3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4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9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0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6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6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8FAB-4047-4F78-B86B-1DD8414AA6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EFA8-041A-407F-B7AD-B1737E0C2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67" y="0"/>
            <a:ext cx="92210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66" y="548680"/>
            <a:ext cx="4572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3476" y="3212976"/>
            <a:ext cx="3330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«СЕМЬЯ»</a:t>
            </a:r>
          </a:p>
        </p:txBody>
      </p:sp>
    </p:spTree>
    <p:extLst>
      <p:ext uri="{BB962C8B-B14F-4D97-AF65-F5344CB8AC3E}">
        <p14:creationId xmlns:p14="http://schemas.microsoft.com/office/powerpoint/2010/main" val="412734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113"/>
            <a:ext cx="9199563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6752"/>
            <a:ext cx="371951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1"/>
            <a:ext cx="410368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4064486"/>
            <a:ext cx="36274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765"/>
            <a:ext cx="55848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8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1" b="35152"/>
          <a:stretch/>
        </p:blipFill>
        <p:spPr bwMode="auto">
          <a:xfrm>
            <a:off x="-36512" y="0"/>
            <a:ext cx="9221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5175"/>
            <a:ext cx="35544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5175"/>
            <a:ext cx="3744416" cy="26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09" y="3717032"/>
            <a:ext cx="36639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4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4" b="36162"/>
          <a:stretch/>
        </p:blipFill>
        <p:spPr bwMode="auto">
          <a:xfrm>
            <a:off x="-72433" y="0"/>
            <a:ext cx="9200975" cy="68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8030" r="50000" b="40985"/>
          <a:stretch/>
        </p:blipFill>
        <p:spPr bwMode="auto">
          <a:xfrm>
            <a:off x="467544" y="548680"/>
            <a:ext cx="3672408" cy="288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8" t="50000" r="6591" b="5606"/>
          <a:stretch/>
        </p:blipFill>
        <p:spPr bwMode="auto">
          <a:xfrm>
            <a:off x="5004048" y="3726873"/>
            <a:ext cx="3396208" cy="259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56515" r="50132" b="5910"/>
          <a:stretch/>
        </p:blipFill>
        <p:spPr bwMode="auto">
          <a:xfrm>
            <a:off x="539552" y="3726873"/>
            <a:ext cx="3600400" cy="257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3435" y="1484784"/>
            <a:ext cx="46774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Походы и экскурсии </a:t>
            </a:r>
          </a:p>
          <a:p>
            <a:pPr algn="ctr"/>
            <a:r>
              <a:rPr lang="ru-RU" sz="4000" dirty="0"/>
              <a:t>вместе с семьёй. </a:t>
            </a:r>
          </a:p>
        </p:txBody>
      </p:sp>
    </p:spTree>
    <p:extLst>
      <p:ext uri="{BB962C8B-B14F-4D97-AF65-F5344CB8AC3E}">
        <p14:creationId xmlns:p14="http://schemas.microsoft.com/office/powerpoint/2010/main" val="80140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113"/>
            <a:ext cx="9199563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0023"/>
            <a:ext cx="3416896" cy="255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766320" cy="41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402" y="908720"/>
            <a:ext cx="4364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/>
              <a:t>Вместе трудиться</a:t>
            </a:r>
          </a:p>
        </p:txBody>
      </p:sp>
    </p:spTree>
    <p:extLst>
      <p:ext uri="{BB962C8B-B14F-4D97-AF65-F5344CB8AC3E}">
        <p14:creationId xmlns:p14="http://schemas.microsoft.com/office/powerpoint/2010/main" val="48258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113"/>
            <a:ext cx="9199563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7102" r="6812" b="12119"/>
          <a:stretch/>
        </p:blipFill>
        <p:spPr bwMode="auto">
          <a:xfrm>
            <a:off x="1940429" y="2276872"/>
            <a:ext cx="5264727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5767" y="688920"/>
            <a:ext cx="6594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6">
                    <a:lumMod val="75000"/>
                  </a:schemeClr>
                </a:solidFill>
              </a:rPr>
              <a:t>ВМЕСТЕ ВЕСЕЛЕЙ!!!</a:t>
            </a:r>
          </a:p>
        </p:txBody>
      </p:sp>
    </p:spTree>
    <p:extLst>
      <p:ext uri="{BB962C8B-B14F-4D97-AF65-F5344CB8AC3E}">
        <p14:creationId xmlns:p14="http://schemas.microsoft.com/office/powerpoint/2010/main" val="174308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3254-743F-4AA4-AA9E-4333541D6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hlinkClick r:id="rId2"/>
              </a:rPr>
              <a:t>Скачано с www.znanio.ru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16DED-D2FE-4080-9774-953905E0A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7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793" y="11663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Семья – словечко странное,</a:t>
            </a:r>
          </a:p>
          <a:p>
            <a:pPr algn="ctr"/>
            <a:r>
              <a:rPr lang="ru-RU" sz="2000" b="1" dirty="0"/>
              <a:t>Хотя не иностранное.</a:t>
            </a:r>
          </a:p>
          <a:p>
            <a:pPr algn="ctr"/>
            <a:r>
              <a:rPr lang="ru-RU" sz="2000" b="1" dirty="0"/>
              <a:t>– Как слово получилось,</a:t>
            </a:r>
          </a:p>
          <a:p>
            <a:pPr algn="ctr"/>
            <a:r>
              <a:rPr lang="ru-RU" sz="2000" b="1" dirty="0"/>
              <a:t>Не ясно нам совсем.</a:t>
            </a:r>
          </a:p>
          <a:p>
            <a:pPr algn="ctr"/>
            <a:r>
              <a:rPr lang="ru-RU" sz="2000" b="1" dirty="0"/>
              <a:t>Ну, «Я» – мы понимаем,</a:t>
            </a:r>
          </a:p>
          <a:p>
            <a:pPr algn="ctr"/>
            <a:r>
              <a:rPr lang="ru-RU" sz="2000" b="1" dirty="0"/>
              <a:t>А почему их семь?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Не надо думать и гадать,</a:t>
            </a:r>
          </a:p>
          <a:p>
            <a:pPr algn="ctr"/>
            <a:r>
              <a:rPr lang="ru-RU" sz="2000" b="1" dirty="0"/>
              <a:t>А надо просто сосчитать:</a:t>
            </a:r>
          </a:p>
          <a:p>
            <a:pPr algn="ctr"/>
            <a:r>
              <a:rPr lang="ru-RU" sz="2000" b="1" dirty="0"/>
              <a:t>Два дедушки,</a:t>
            </a:r>
          </a:p>
          <a:p>
            <a:pPr algn="ctr"/>
            <a:r>
              <a:rPr lang="ru-RU" sz="2000" b="1" dirty="0"/>
              <a:t>Две бабушки,</a:t>
            </a:r>
          </a:p>
          <a:p>
            <a:pPr algn="ctr"/>
            <a:r>
              <a:rPr lang="ru-RU" sz="2000" b="1" dirty="0"/>
              <a:t>Плюс папа, мама, я.</a:t>
            </a:r>
          </a:p>
          <a:p>
            <a:pPr algn="ctr"/>
            <a:r>
              <a:rPr lang="ru-RU" sz="2000" b="1" dirty="0"/>
              <a:t>Сложили? Получается семь человек,</a:t>
            </a:r>
          </a:p>
          <a:p>
            <a:pPr algn="ctr"/>
            <a:r>
              <a:rPr lang="ru-RU" sz="2000" b="1" dirty="0"/>
              <a:t>Семь «Я»!</a:t>
            </a:r>
          </a:p>
        </p:txBody>
      </p:sp>
    </p:spTree>
    <p:extLst>
      <p:ext uri="{BB962C8B-B14F-4D97-AF65-F5344CB8AC3E}">
        <p14:creationId xmlns:p14="http://schemas.microsoft.com/office/powerpoint/2010/main" val="206723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275856" y="91480"/>
            <a:ext cx="2294197" cy="11052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СЕМЬЯ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2376264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Мама, папа, бабушка, дедушка, дети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41502"/>
            <a:ext cx="24018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72939"/>
            <a:ext cx="24018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1661"/>
            <a:ext cx="24018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364088" y="908720"/>
            <a:ext cx="1224136" cy="733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91568" y="1204392"/>
            <a:ext cx="672520" cy="1227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621327" y="1204392"/>
            <a:ext cx="544248" cy="121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  <a:endCxn id="3" idx="3"/>
          </p:cNvCxnSpPr>
          <p:nvPr/>
        </p:nvCxnSpPr>
        <p:spPr>
          <a:xfrm flipH="1">
            <a:off x="2771800" y="1034889"/>
            <a:ext cx="840033" cy="619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38616" y="2560298"/>
            <a:ext cx="185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Близкие родственники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4088" y="2568429"/>
            <a:ext cx="13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Помогают</a:t>
            </a:r>
          </a:p>
          <a:p>
            <a:pPr algn="ctr"/>
            <a:r>
              <a:rPr lang="ru-RU" sz="2000" dirty="0"/>
              <a:t> друг-другу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8509" y="1299004"/>
            <a:ext cx="198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Нежность, любовь, забота</a:t>
            </a:r>
          </a:p>
        </p:txBody>
      </p:sp>
    </p:spTree>
    <p:extLst>
      <p:ext uri="{BB962C8B-B14F-4D97-AF65-F5344CB8AC3E}">
        <p14:creationId xmlns:p14="http://schemas.microsoft.com/office/powerpoint/2010/main" val="209901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329" y="26064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Семья – это труд, друг о друге забота, Семья – это много домашней работы. Семья – это важно! Семья – это сложно!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Но счастливо жить одному невозможно!</a:t>
            </a:r>
          </a:p>
        </p:txBody>
      </p:sp>
    </p:spTree>
    <p:extLst>
      <p:ext uri="{BB962C8B-B14F-4D97-AF65-F5344CB8AC3E}">
        <p14:creationId xmlns:p14="http://schemas.microsoft.com/office/powerpoint/2010/main" val="108159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Раз, два, три, четыре — Кто живет у нас в квартире? Папа, мама, брат, сестрёнка, Кошка Мурка, два котёнка, Мой щенок, сверчок и я — Наша дружная семья!</a:t>
            </a:r>
          </a:p>
        </p:txBody>
      </p:sp>
    </p:spTree>
    <p:extLst>
      <p:ext uri="{BB962C8B-B14F-4D97-AF65-F5344CB8AC3E}">
        <p14:creationId xmlns:p14="http://schemas.microsoft.com/office/powerpoint/2010/main" val="209320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accent6">
                    <a:lumMod val="75000"/>
                  </a:schemeClr>
                </a:solidFill>
              </a:rPr>
              <a:t>Традиции - основа семьи</a:t>
            </a:r>
          </a:p>
          <a:p>
            <a:pPr algn="ctr"/>
            <a:r>
              <a:rPr lang="ru-RU" sz="6000" dirty="0">
                <a:solidFill>
                  <a:schemeClr val="accent6">
                    <a:lumMod val="75000"/>
                  </a:schemeClr>
                </a:solidFill>
              </a:rPr>
              <a:t>Какие семейные традиции вы знаете?</a:t>
            </a:r>
          </a:p>
        </p:txBody>
      </p:sp>
    </p:spTree>
    <p:extLst>
      <p:ext uri="{BB962C8B-B14F-4D97-AF65-F5344CB8AC3E}">
        <p14:creationId xmlns:p14="http://schemas.microsoft.com/office/powerpoint/2010/main" val="11655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Папа мама, брат и я –</a:t>
            </a:r>
          </a:p>
          <a:p>
            <a:pPr algn="ctr"/>
            <a:r>
              <a:rPr lang="ru-RU" sz="3600" dirty="0"/>
              <a:t>Моя дружная семья!</a:t>
            </a:r>
          </a:p>
          <a:p>
            <a:pPr algn="ctr"/>
            <a:r>
              <a:rPr lang="ru-RU" sz="3600" dirty="0"/>
              <a:t>Вместе любим мы собраться,</a:t>
            </a:r>
          </a:p>
          <a:p>
            <a:pPr algn="ctr"/>
            <a:r>
              <a:rPr lang="ru-RU" sz="3600" dirty="0"/>
              <a:t>Чай попить и посмеяться.</a:t>
            </a:r>
          </a:p>
          <a:p>
            <a:pPr algn="ctr"/>
            <a:r>
              <a:rPr lang="ru-RU" sz="3600" dirty="0"/>
              <a:t>Поиграть, порисовать,</a:t>
            </a:r>
          </a:p>
          <a:p>
            <a:pPr algn="ctr"/>
            <a:r>
              <a:rPr lang="ru-RU" sz="3600" dirty="0"/>
              <a:t>С папой в прятки поиграть.</a:t>
            </a:r>
          </a:p>
          <a:p>
            <a:pPr algn="ctr"/>
            <a:r>
              <a:rPr lang="ru-RU" sz="3600" dirty="0"/>
              <a:t>С мамой я люблю читать.</a:t>
            </a:r>
          </a:p>
          <a:p>
            <a:pPr algn="ctr"/>
            <a:r>
              <a:rPr lang="ru-RU" sz="3600" dirty="0"/>
              <a:t>А с братишкой погулять!</a:t>
            </a:r>
          </a:p>
        </p:txBody>
      </p:sp>
    </p:spTree>
    <p:extLst>
      <p:ext uri="{BB962C8B-B14F-4D97-AF65-F5344CB8AC3E}">
        <p14:creationId xmlns:p14="http://schemas.microsoft.com/office/powerpoint/2010/main" val="331031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" y="188640"/>
            <a:ext cx="73075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Что же такое семейные традиции? - это повторяющиеся совместные действия, обычаи; - то, что переходит в семье от одного поколения к другому.</a:t>
            </a:r>
          </a:p>
        </p:txBody>
      </p:sp>
    </p:spTree>
    <p:extLst>
      <p:ext uri="{BB962C8B-B14F-4D97-AF65-F5344CB8AC3E}">
        <p14:creationId xmlns:p14="http://schemas.microsoft.com/office/powerpoint/2010/main" val="11652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t="21667" r="4773" b="39167"/>
          <a:stretch/>
        </p:blipFill>
        <p:spPr bwMode="auto">
          <a:xfrm>
            <a:off x="179512" y="2770359"/>
            <a:ext cx="3034146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62576" r="4318" b="5000"/>
          <a:stretch/>
        </p:blipFill>
        <p:spPr bwMode="auto">
          <a:xfrm>
            <a:off x="6594762" y="1061446"/>
            <a:ext cx="2549238" cy="14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61061" r="47500" b="9848"/>
          <a:stretch/>
        </p:blipFill>
        <p:spPr bwMode="auto">
          <a:xfrm>
            <a:off x="3841283" y="2996952"/>
            <a:ext cx="2753479" cy="156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5487" y="292005"/>
            <a:ext cx="5134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Семейные традиции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072178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Семейные обеды и ужины,  походы по магазинам,  походы, прогулки</a:t>
            </a:r>
          </a:p>
        </p:txBody>
      </p:sp>
    </p:spTree>
    <p:extLst>
      <p:ext uri="{BB962C8B-B14F-4D97-AF65-F5344CB8AC3E}">
        <p14:creationId xmlns:p14="http://schemas.microsoft.com/office/powerpoint/2010/main" val="514249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271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Скачано с www.znanio.ru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Lis</cp:lastModifiedBy>
  <cp:revision>8</cp:revision>
  <dcterms:created xsi:type="dcterms:W3CDTF">2020-04-25T17:42:47Z</dcterms:created>
  <dcterms:modified xsi:type="dcterms:W3CDTF">2022-04-05T08:14:11Z</dcterms:modified>
</cp:coreProperties>
</file>