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319" r:id="rId4"/>
    <p:sldId id="402" r:id="rId5"/>
    <p:sldId id="401" r:id="rId6"/>
    <p:sldId id="400" r:id="rId7"/>
    <p:sldId id="399" r:id="rId8"/>
    <p:sldId id="395" r:id="rId9"/>
    <p:sldId id="403" r:id="rId10"/>
    <p:sldId id="406" r:id="rId11"/>
    <p:sldId id="405" r:id="rId12"/>
    <p:sldId id="404" r:id="rId13"/>
    <p:sldId id="397" r:id="rId14"/>
    <p:sldId id="407" r:id="rId15"/>
    <p:sldId id="410" r:id="rId16"/>
    <p:sldId id="409" r:id="rId17"/>
    <p:sldId id="408" r:id="rId18"/>
    <p:sldId id="398" r:id="rId19"/>
    <p:sldId id="411" r:id="rId20"/>
    <p:sldId id="412" r:id="rId21"/>
    <p:sldId id="413" r:id="rId22"/>
    <p:sldId id="414" r:id="rId23"/>
    <p:sldId id="396" r:id="rId24"/>
    <p:sldId id="415" r:id="rId25"/>
    <p:sldId id="416" r:id="rId26"/>
    <p:sldId id="418" r:id="rId27"/>
    <p:sldId id="41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00BC"/>
    <a:srgbClr val="7030A0"/>
    <a:srgbClr val="52008A"/>
    <a:srgbClr val="5D2884"/>
    <a:srgbClr val="6600FF"/>
    <a:srgbClr val="FFFFCC"/>
    <a:srgbClr val="FDEADB"/>
    <a:srgbClr val="F2E5FF"/>
    <a:srgbClr val="E8D1FF"/>
    <a:srgbClr val="EEE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11.03.2025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slide" Target="slide2.xml"/><Relationship Id="rId4" Type="http://schemas.openxmlformats.org/officeDocument/2006/relationships/image" Target="../media/image3.pn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16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slide" Target="slide2.xml"/><Relationship Id="rId9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2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2.png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2.png"/><Relationship Id="rId4" Type="http://schemas.openxmlformats.org/officeDocument/2006/relationships/slide" Target="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2.png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2.png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8.png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8.png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5.xml"/><Relationship Id="rId18" Type="http://schemas.openxmlformats.org/officeDocument/2006/relationships/slide" Target="slide10.xml"/><Relationship Id="rId26" Type="http://schemas.openxmlformats.org/officeDocument/2006/relationships/slide" Target="slide18.xml"/><Relationship Id="rId3" Type="http://schemas.openxmlformats.org/officeDocument/2006/relationships/image" Target="../media/image7.jpeg"/><Relationship Id="rId21" Type="http://schemas.openxmlformats.org/officeDocument/2006/relationships/slide" Target="slide13.xml"/><Relationship Id="rId34" Type="http://schemas.openxmlformats.org/officeDocument/2006/relationships/slide" Target="slide26.xml"/><Relationship Id="rId7" Type="http://schemas.openxmlformats.org/officeDocument/2006/relationships/image" Target="../media/image11.png"/><Relationship Id="rId12" Type="http://schemas.openxmlformats.org/officeDocument/2006/relationships/slide" Target="slide4.xml"/><Relationship Id="rId17" Type="http://schemas.openxmlformats.org/officeDocument/2006/relationships/slide" Target="slide9.xml"/><Relationship Id="rId25" Type="http://schemas.openxmlformats.org/officeDocument/2006/relationships/slide" Target="slide17.xml"/><Relationship Id="rId33" Type="http://schemas.openxmlformats.org/officeDocument/2006/relationships/slide" Target="slide25.xml"/><Relationship Id="rId2" Type="http://schemas.openxmlformats.org/officeDocument/2006/relationships/notesSlide" Target="../notesSlides/notesSlide2.xml"/><Relationship Id="rId16" Type="http://schemas.openxmlformats.org/officeDocument/2006/relationships/slide" Target="slide8.xml"/><Relationship Id="rId20" Type="http://schemas.openxmlformats.org/officeDocument/2006/relationships/slide" Target="slide12.xml"/><Relationship Id="rId29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slide" Target="slide3.xml"/><Relationship Id="rId24" Type="http://schemas.openxmlformats.org/officeDocument/2006/relationships/slide" Target="slide16.xml"/><Relationship Id="rId32" Type="http://schemas.openxmlformats.org/officeDocument/2006/relationships/slide" Target="slide24.xml"/><Relationship Id="rId5" Type="http://schemas.openxmlformats.org/officeDocument/2006/relationships/image" Target="../media/image9.png"/><Relationship Id="rId15" Type="http://schemas.openxmlformats.org/officeDocument/2006/relationships/slide" Target="slide7.xml"/><Relationship Id="rId23" Type="http://schemas.openxmlformats.org/officeDocument/2006/relationships/slide" Target="slide15.xml"/><Relationship Id="rId28" Type="http://schemas.openxmlformats.org/officeDocument/2006/relationships/slide" Target="slide20.xml"/><Relationship Id="rId36" Type="http://schemas.openxmlformats.org/officeDocument/2006/relationships/image" Target="../media/image15.png"/><Relationship Id="rId10" Type="http://schemas.openxmlformats.org/officeDocument/2006/relationships/image" Target="../media/image14.png"/><Relationship Id="rId19" Type="http://schemas.openxmlformats.org/officeDocument/2006/relationships/slide" Target="slide11.xml"/><Relationship Id="rId31" Type="http://schemas.openxmlformats.org/officeDocument/2006/relationships/slide" Target="slide23.xml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slide" Target="slide6.xml"/><Relationship Id="rId22" Type="http://schemas.openxmlformats.org/officeDocument/2006/relationships/slide" Target="slide14.xml"/><Relationship Id="rId27" Type="http://schemas.openxmlformats.org/officeDocument/2006/relationships/slide" Target="slide19.xml"/><Relationship Id="rId30" Type="http://schemas.openxmlformats.org/officeDocument/2006/relationships/slide" Target="slide22.xml"/><Relationship Id="rId35" Type="http://schemas.openxmlformats.org/officeDocument/2006/relationships/slide" Target="slide27.xml"/><Relationship Id="rId8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8.png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8.png"/><Relationship Id="rId4" Type="http://schemas.openxmlformats.org/officeDocument/2006/relationships/slide" Target="slid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38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slide" Target="slide2.xml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slide" Target="slide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slide" Target="slide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slide" Target="slide2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4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slide" Target="slide2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4.pn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971600" y="1412776"/>
            <a:ext cx="288032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4400" b="1" i="1" dirty="0">
                <a:solidFill>
                  <a:srgbClr val="FF0000"/>
                </a:solidFill>
                <a:latin typeface="Times New Roman" pitchFamily="18" charset="0"/>
              </a:rPr>
              <a:t>НАРОДЫ РОССИИ</a:t>
            </a:r>
          </a:p>
        </p:txBody>
      </p:sp>
      <p:pic>
        <p:nvPicPr>
          <p:cNvPr id="11" name="Рисунок 10" descr="Рисунок18.png">
            <a:hlinkClick r:id="" action="ppaction://noaction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83768" y="6237312"/>
            <a:ext cx="1606332" cy="360040"/>
          </a:xfrm>
          <a:prstGeom prst="rect">
            <a:avLst/>
          </a:prstGeom>
        </p:spPr>
      </p:pic>
      <p:pic>
        <p:nvPicPr>
          <p:cNvPr id="12" name="Рисунок 11" descr="Рисунок19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40152" y="6237312"/>
            <a:ext cx="2808312" cy="374442"/>
          </a:xfrm>
          <a:prstGeom prst="rect">
            <a:avLst/>
          </a:prstGeom>
        </p:spPr>
      </p:pic>
      <p:pic>
        <p:nvPicPr>
          <p:cNvPr id="9" name="Рисунок 8" descr="Рисунок1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1520" y="188641"/>
            <a:ext cx="8712968" cy="94600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55" b="84389" l="0" r="100000">
                        <a14:foregroundMark x1="23982" y1="31900" x2="23982" y2="31900"/>
                        <a14:foregroundMark x1="8145" y1="92986" x2="8145" y2="92986"/>
                        <a14:foregroundMark x1="77828" y1="30317" x2="77828" y2="30317"/>
                        <a14:foregroundMark x1="77828" y1="29412" x2="77828" y2="29412"/>
                        <a14:foregroundMark x1="49321" y1="25566" x2="49321" y2="25566"/>
                        <a14:foregroundMark x1="24208" y1="28281" x2="24208" y2="28281"/>
                        <a14:foregroundMark x1="19910" y1="28959" x2="19910" y2="28959"/>
                        <a14:foregroundMark x1="77602" y1="35294" x2="77602" y2="35294"/>
                        <a14:foregroundMark x1="50000" y1="34163" x2="50000" y2="341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5616" y="2420888"/>
            <a:ext cx="2393057" cy="239305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Национальный напиток народа Саха?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ЯКУТЫ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30</a:t>
            </a:r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34E4CC5C-BEFB-DF7A-4334-5DF45C7A10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704" y="2204864"/>
            <a:ext cx="4712643" cy="3141762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Назовите три площади города Якутска?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ЯКУТЫ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40</a:t>
            </a:r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E6117E-769C-5033-8620-F2AF2D8A9B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2134065"/>
            <a:ext cx="2419536" cy="1613024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DF84CB9-6AFB-10A4-F55B-810C10D8AFA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9060" y="4005064"/>
            <a:ext cx="2820199" cy="172861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5BA4CA0-F48E-72B5-6C93-908EF447FE5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4933" y="2133277"/>
            <a:ext cx="2419536" cy="161381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Что изображено на гербе Республики Саха (Якутия)?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Якуты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50</a:t>
            </a:r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DFCC6687-7CEF-BDFE-51F6-3624533030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2437127"/>
            <a:ext cx="3271094" cy="3271094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Как называется страна в которой живут армяне?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АРМЯНЕ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10</a:t>
            </a:r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AC074616-F68A-FBBD-9577-F88E01C054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2080617"/>
            <a:ext cx="4658499" cy="3489325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Национальное армянское блюдо?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АРМЯНЕ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20</a:t>
            </a:r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D065E7-0C14-EA73-DAFC-909D79B690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1080" y="1988840"/>
            <a:ext cx="5005735" cy="3324121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Какой город является столицей Армении?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АРМЯНЕ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30</a:t>
            </a:r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0D587E70-4217-F693-7B58-FF1279B08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2056946"/>
            <a:ext cx="4286895" cy="3215172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Какие цвета у флага Армении?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АРМЯНЕ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40</a:t>
            </a:r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5DFD5851-CC4F-168E-8419-03EA78D5CD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0226" y="1916832"/>
            <a:ext cx="3763243" cy="3763243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Национальный музыкальный инструмент армян?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АРМЯНЕ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50</a:t>
            </a:r>
          </a:p>
        </p:txBody>
      </p:sp>
      <p:pic>
        <p:nvPicPr>
          <p:cNvPr id="8" name="Picture 2" descr="http://img-fotki.yandex.ru/get/4709/119528728.cb5/0_a0eb5_1cab041d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8516" y="4509120"/>
            <a:ext cx="2175483" cy="2348880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2495D05E-1B78-2613-C05F-8173761BFA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2204864"/>
            <a:ext cx="6235110" cy="2759036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Столица Республики Татарстан?</a:t>
            </a:r>
          </a:p>
          <a:p>
            <a:pPr>
              <a:spcBef>
                <a:spcPct val="20000"/>
              </a:spcBef>
            </a:pPr>
            <a:endParaRPr lang="ru-RU" sz="2400" dirty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ТАТАРЫ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10</a:t>
            </a:r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7B495AC5-FAD9-23E0-38DA-A72A815C4F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688" y="2369182"/>
            <a:ext cx="4369780" cy="2913187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Назовите цвета флага Татарстана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ТАТАРЫ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20</a:t>
            </a:r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B448C191-7705-9CA6-D423-0086BB157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767" y="2077130"/>
            <a:ext cx="4916914" cy="3073072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Овал 141"/>
          <p:cNvSpPr/>
          <p:nvPr/>
        </p:nvSpPr>
        <p:spPr>
          <a:xfrm>
            <a:off x="514806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Овал 142"/>
          <p:cNvSpPr/>
          <p:nvPr/>
        </p:nvSpPr>
        <p:spPr>
          <a:xfrm>
            <a:off x="586814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4" name="Овал 143"/>
          <p:cNvSpPr/>
          <p:nvPr/>
        </p:nvSpPr>
        <p:spPr>
          <a:xfrm>
            <a:off x="658822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5" name="Овал 144"/>
          <p:cNvSpPr/>
          <p:nvPr/>
        </p:nvSpPr>
        <p:spPr>
          <a:xfrm>
            <a:off x="730830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6" name="Овал 145"/>
          <p:cNvSpPr/>
          <p:nvPr/>
        </p:nvSpPr>
        <p:spPr>
          <a:xfrm>
            <a:off x="8028384" y="50851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7" name="Овал 136"/>
          <p:cNvSpPr/>
          <p:nvPr/>
        </p:nvSpPr>
        <p:spPr>
          <a:xfrm>
            <a:off x="514806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Овал 137"/>
          <p:cNvSpPr/>
          <p:nvPr/>
        </p:nvSpPr>
        <p:spPr>
          <a:xfrm>
            <a:off x="586814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9" name="Овал 138"/>
          <p:cNvSpPr/>
          <p:nvPr/>
        </p:nvSpPr>
        <p:spPr>
          <a:xfrm>
            <a:off x="658822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0" name="Овал 139"/>
          <p:cNvSpPr/>
          <p:nvPr/>
        </p:nvSpPr>
        <p:spPr>
          <a:xfrm>
            <a:off x="730830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1" name="Овал 140"/>
          <p:cNvSpPr/>
          <p:nvPr/>
        </p:nvSpPr>
        <p:spPr>
          <a:xfrm>
            <a:off x="8028384" y="42210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2" name="Овал 131"/>
          <p:cNvSpPr/>
          <p:nvPr/>
        </p:nvSpPr>
        <p:spPr>
          <a:xfrm>
            <a:off x="514806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3" name="Овал 132"/>
          <p:cNvSpPr/>
          <p:nvPr/>
        </p:nvSpPr>
        <p:spPr>
          <a:xfrm>
            <a:off x="586814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/>
          <p:nvPr/>
        </p:nvSpPr>
        <p:spPr>
          <a:xfrm>
            <a:off x="658822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/>
          <p:cNvSpPr/>
          <p:nvPr/>
        </p:nvSpPr>
        <p:spPr>
          <a:xfrm>
            <a:off x="730830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6" name="Овал 135"/>
          <p:cNvSpPr/>
          <p:nvPr/>
        </p:nvSpPr>
        <p:spPr>
          <a:xfrm>
            <a:off x="8028384" y="3284984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7" name="Овал 126"/>
          <p:cNvSpPr/>
          <p:nvPr/>
        </p:nvSpPr>
        <p:spPr>
          <a:xfrm>
            <a:off x="514806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8" name="Овал 127"/>
          <p:cNvSpPr/>
          <p:nvPr/>
        </p:nvSpPr>
        <p:spPr>
          <a:xfrm>
            <a:off x="586814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9" name="Овал 128"/>
          <p:cNvSpPr/>
          <p:nvPr/>
        </p:nvSpPr>
        <p:spPr>
          <a:xfrm>
            <a:off x="658822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вал 129"/>
          <p:cNvSpPr/>
          <p:nvPr/>
        </p:nvSpPr>
        <p:spPr>
          <a:xfrm>
            <a:off x="730830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1" name="Овал 130"/>
          <p:cNvSpPr/>
          <p:nvPr/>
        </p:nvSpPr>
        <p:spPr>
          <a:xfrm>
            <a:off x="8028384" y="2420888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Овал 125"/>
          <p:cNvSpPr/>
          <p:nvPr/>
        </p:nvSpPr>
        <p:spPr>
          <a:xfrm>
            <a:off x="802838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/>
          <p:cNvSpPr/>
          <p:nvPr/>
        </p:nvSpPr>
        <p:spPr>
          <a:xfrm>
            <a:off x="730830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4" name="Овал 123"/>
          <p:cNvSpPr/>
          <p:nvPr/>
        </p:nvSpPr>
        <p:spPr>
          <a:xfrm>
            <a:off x="658822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3" name="Овал 122"/>
          <p:cNvSpPr/>
          <p:nvPr/>
        </p:nvSpPr>
        <p:spPr>
          <a:xfrm>
            <a:off x="5868144" y="1628800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вал 121"/>
          <p:cNvSpPr/>
          <p:nvPr/>
        </p:nvSpPr>
        <p:spPr>
          <a:xfrm>
            <a:off x="5148064" y="1556792"/>
            <a:ext cx="576064" cy="576064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5314" y="4941168"/>
            <a:ext cx="780902" cy="792088"/>
          </a:xfrm>
          <a:prstGeom prst="rect">
            <a:avLst/>
          </a:prstGeom>
          <a:noFill/>
        </p:spPr>
      </p:pic>
      <p:pic>
        <p:nvPicPr>
          <p:cNvPr id="9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5394" y="4941168"/>
            <a:ext cx="780902" cy="792088"/>
          </a:xfrm>
          <a:prstGeom prst="rect">
            <a:avLst/>
          </a:prstGeom>
          <a:noFill/>
        </p:spPr>
      </p:pic>
      <p:pic>
        <p:nvPicPr>
          <p:cNvPr id="97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5474" y="4941168"/>
            <a:ext cx="780902" cy="792088"/>
          </a:xfrm>
          <a:prstGeom prst="rect">
            <a:avLst/>
          </a:prstGeom>
          <a:noFill/>
        </p:spPr>
      </p:pic>
      <p:pic>
        <p:nvPicPr>
          <p:cNvPr id="98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5554" y="4941168"/>
            <a:ext cx="780902" cy="792088"/>
          </a:xfrm>
          <a:prstGeom prst="rect">
            <a:avLst/>
          </a:prstGeom>
          <a:noFill/>
        </p:spPr>
      </p:pic>
      <p:pic>
        <p:nvPicPr>
          <p:cNvPr id="9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5234" y="4941168"/>
            <a:ext cx="780902" cy="792088"/>
          </a:xfrm>
          <a:prstGeom prst="rect">
            <a:avLst/>
          </a:prstGeom>
          <a:noFill/>
        </p:spPr>
      </p:pic>
      <p:pic>
        <p:nvPicPr>
          <p:cNvPr id="90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5314" y="4077072"/>
            <a:ext cx="780902" cy="792088"/>
          </a:xfrm>
          <a:prstGeom prst="rect">
            <a:avLst/>
          </a:prstGeom>
          <a:noFill/>
        </p:spPr>
      </p:pic>
      <p:pic>
        <p:nvPicPr>
          <p:cNvPr id="91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5394" y="4077072"/>
            <a:ext cx="780902" cy="792088"/>
          </a:xfrm>
          <a:prstGeom prst="rect">
            <a:avLst/>
          </a:prstGeom>
          <a:noFill/>
        </p:spPr>
      </p:pic>
      <p:pic>
        <p:nvPicPr>
          <p:cNvPr id="9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5474" y="4077072"/>
            <a:ext cx="780902" cy="792088"/>
          </a:xfrm>
          <a:prstGeom prst="rect">
            <a:avLst/>
          </a:prstGeom>
          <a:noFill/>
        </p:spPr>
      </p:pic>
      <p:pic>
        <p:nvPicPr>
          <p:cNvPr id="9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5554" y="4077072"/>
            <a:ext cx="780902" cy="792088"/>
          </a:xfrm>
          <a:prstGeom prst="rect">
            <a:avLst/>
          </a:prstGeom>
          <a:noFill/>
        </p:spPr>
      </p:pic>
      <p:pic>
        <p:nvPicPr>
          <p:cNvPr id="9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5234" y="4077072"/>
            <a:ext cx="780902" cy="792088"/>
          </a:xfrm>
          <a:prstGeom prst="rect">
            <a:avLst/>
          </a:prstGeom>
          <a:noFill/>
        </p:spPr>
      </p:pic>
      <p:pic>
        <p:nvPicPr>
          <p:cNvPr id="8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5314" y="3212976"/>
            <a:ext cx="780902" cy="792088"/>
          </a:xfrm>
          <a:prstGeom prst="rect">
            <a:avLst/>
          </a:prstGeom>
          <a:noFill/>
        </p:spPr>
      </p:pic>
      <p:pic>
        <p:nvPicPr>
          <p:cNvPr id="8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5394" y="3212976"/>
            <a:ext cx="780902" cy="792088"/>
          </a:xfrm>
          <a:prstGeom prst="rect">
            <a:avLst/>
          </a:prstGeom>
          <a:noFill/>
        </p:spPr>
      </p:pic>
      <p:pic>
        <p:nvPicPr>
          <p:cNvPr id="87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5474" y="3212976"/>
            <a:ext cx="780902" cy="792088"/>
          </a:xfrm>
          <a:prstGeom prst="rect">
            <a:avLst/>
          </a:prstGeom>
          <a:noFill/>
        </p:spPr>
      </p:pic>
      <p:pic>
        <p:nvPicPr>
          <p:cNvPr id="88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5554" y="3212976"/>
            <a:ext cx="780902" cy="792088"/>
          </a:xfrm>
          <a:prstGeom prst="rect">
            <a:avLst/>
          </a:prstGeom>
          <a:noFill/>
        </p:spPr>
      </p:pic>
      <p:pic>
        <p:nvPicPr>
          <p:cNvPr id="8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5234" y="3212976"/>
            <a:ext cx="780902" cy="792088"/>
          </a:xfrm>
          <a:prstGeom prst="rect">
            <a:avLst/>
          </a:prstGeom>
          <a:noFill/>
        </p:spPr>
      </p:pic>
      <p:pic>
        <p:nvPicPr>
          <p:cNvPr id="80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5314" y="2348880"/>
            <a:ext cx="780902" cy="792088"/>
          </a:xfrm>
          <a:prstGeom prst="rect">
            <a:avLst/>
          </a:prstGeom>
          <a:noFill/>
        </p:spPr>
      </p:pic>
      <p:pic>
        <p:nvPicPr>
          <p:cNvPr id="81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5394" y="2348880"/>
            <a:ext cx="780902" cy="792088"/>
          </a:xfrm>
          <a:prstGeom prst="rect">
            <a:avLst/>
          </a:prstGeom>
          <a:noFill/>
        </p:spPr>
      </p:pic>
      <p:pic>
        <p:nvPicPr>
          <p:cNvPr id="8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5474" y="2348880"/>
            <a:ext cx="780902" cy="792088"/>
          </a:xfrm>
          <a:prstGeom prst="rect">
            <a:avLst/>
          </a:prstGeom>
          <a:noFill/>
        </p:spPr>
      </p:pic>
      <p:pic>
        <p:nvPicPr>
          <p:cNvPr id="8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5554" y="2348880"/>
            <a:ext cx="780902" cy="792088"/>
          </a:xfrm>
          <a:prstGeom prst="rect">
            <a:avLst/>
          </a:prstGeom>
          <a:noFill/>
        </p:spPr>
      </p:pic>
      <p:pic>
        <p:nvPicPr>
          <p:cNvPr id="8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5234" y="2348880"/>
            <a:ext cx="780902" cy="792088"/>
          </a:xfrm>
          <a:prstGeom prst="rect">
            <a:avLst/>
          </a:prstGeom>
          <a:noFill/>
        </p:spPr>
      </p:pic>
      <p:pic>
        <p:nvPicPr>
          <p:cNvPr id="72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35314" y="1484784"/>
            <a:ext cx="780902" cy="792088"/>
          </a:xfrm>
          <a:prstGeom prst="rect">
            <a:avLst/>
          </a:prstGeom>
          <a:noFill/>
        </p:spPr>
      </p:pic>
      <p:pic>
        <p:nvPicPr>
          <p:cNvPr id="73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5394" y="1484784"/>
            <a:ext cx="780902" cy="792088"/>
          </a:xfrm>
          <a:prstGeom prst="rect">
            <a:avLst/>
          </a:prstGeom>
          <a:noFill/>
        </p:spPr>
      </p:pic>
      <p:pic>
        <p:nvPicPr>
          <p:cNvPr id="74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5474" y="1484784"/>
            <a:ext cx="780902" cy="792088"/>
          </a:xfrm>
          <a:prstGeom prst="rect">
            <a:avLst/>
          </a:prstGeom>
          <a:noFill/>
        </p:spPr>
      </p:pic>
      <p:pic>
        <p:nvPicPr>
          <p:cNvPr id="75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5554" y="1484784"/>
            <a:ext cx="780902" cy="792088"/>
          </a:xfrm>
          <a:prstGeom prst="rect">
            <a:avLst/>
          </a:prstGeom>
          <a:noFill/>
        </p:spPr>
      </p:pic>
      <p:pic>
        <p:nvPicPr>
          <p:cNvPr id="5734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5234" y="1484784"/>
            <a:ext cx="780902" cy="792088"/>
          </a:xfrm>
          <a:prstGeom prst="rect">
            <a:avLst/>
          </a:prstGeom>
          <a:noFill/>
        </p:spPr>
      </p:pic>
      <p:sp>
        <p:nvSpPr>
          <p:cNvPr id="2" name="AutoShape 47"/>
          <p:cNvSpPr>
            <a:spLocks noChangeArrowheads="1"/>
          </p:cNvSpPr>
          <p:nvPr/>
        </p:nvSpPr>
        <p:spPr bwMode="auto">
          <a:xfrm>
            <a:off x="755576" y="1628800"/>
            <a:ext cx="3672000" cy="503040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 err="1">
                <a:latin typeface="Times New Roman" pitchFamily="18" charset="0"/>
                <a:cs typeface="Times New Roman" pitchFamily="18" charset="0"/>
              </a:rPr>
              <a:t>рУССКИЕ</a:t>
            </a:r>
            <a:endParaRPr lang="ru-RU" sz="2400" b="1" cap="all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40152" y="6165304"/>
            <a:ext cx="1512168" cy="372809"/>
          </a:xfrm>
          <a:prstGeom prst="rect">
            <a:avLst/>
          </a:prstGeom>
        </p:spPr>
      </p:pic>
      <p:pic>
        <p:nvPicPr>
          <p:cNvPr id="102" name="Picture 4" descr="http://my-ivanovo.ru/wp-content/uploads/2010/06/74f16339f64a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720080" cy="1090605"/>
          </a:xfrm>
          <a:prstGeom prst="rect">
            <a:avLst/>
          </a:prstGeom>
          <a:noFill/>
        </p:spPr>
      </p:pic>
      <p:sp>
        <p:nvSpPr>
          <p:cNvPr id="105" name="AutoShape 47"/>
          <p:cNvSpPr>
            <a:spLocks noChangeArrowheads="1"/>
          </p:cNvSpPr>
          <p:nvPr/>
        </p:nvSpPr>
        <p:spPr bwMode="auto">
          <a:xfrm>
            <a:off x="755576" y="2564904"/>
            <a:ext cx="3672000" cy="503040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ЯКУТЫ</a:t>
            </a:r>
          </a:p>
        </p:txBody>
      </p:sp>
      <p:pic>
        <p:nvPicPr>
          <p:cNvPr id="101" name="Picture 2" descr="http://img-fotki.yandex.ru/get/6110/18869520.102/0_6dcb5_9dc29150_XL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648072" cy="818617"/>
          </a:xfrm>
          <a:prstGeom prst="rect">
            <a:avLst/>
          </a:prstGeom>
          <a:noFill/>
        </p:spPr>
      </p:pic>
      <p:sp>
        <p:nvSpPr>
          <p:cNvPr id="106" name="AutoShape 47"/>
          <p:cNvSpPr>
            <a:spLocks noChangeArrowheads="1"/>
          </p:cNvSpPr>
          <p:nvPr/>
        </p:nvSpPr>
        <p:spPr bwMode="auto">
          <a:xfrm>
            <a:off x="755576" y="3429000"/>
            <a:ext cx="3672000" cy="503040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АРМЯНЕ</a:t>
            </a:r>
          </a:p>
        </p:txBody>
      </p:sp>
      <p:pic>
        <p:nvPicPr>
          <p:cNvPr id="100" name="Picture 6" descr="http://img0.liveinternet.ru/images/attach/c/4/82/417/82417670_n_6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068960"/>
            <a:ext cx="899592" cy="899592"/>
          </a:xfrm>
          <a:prstGeom prst="rect">
            <a:avLst/>
          </a:prstGeom>
          <a:noFill/>
        </p:spPr>
      </p:pic>
      <p:sp>
        <p:nvSpPr>
          <p:cNvPr id="107" name="AutoShape 47"/>
          <p:cNvSpPr>
            <a:spLocks noChangeArrowheads="1"/>
          </p:cNvSpPr>
          <p:nvPr/>
        </p:nvSpPr>
        <p:spPr bwMode="auto">
          <a:xfrm>
            <a:off x="755576" y="4293096"/>
            <a:ext cx="3672000" cy="503040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ТАТАРЫ</a:t>
            </a:r>
          </a:p>
        </p:txBody>
      </p:sp>
      <p:pic>
        <p:nvPicPr>
          <p:cNvPr id="104" name="Picture 8" descr="http://img-fotki.yandex.ru/get/6522/127850699.ba/0_9b7be_d3c65370_XL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51520" y="4077072"/>
            <a:ext cx="1008112" cy="788281"/>
          </a:xfrm>
          <a:prstGeom prst="rect">
            <a:avLst/>
          </a:prstGeom>
          <a:noFill/>
        </p:spPr>
      </p:pic>
      <p:sp>
        <p:nvSpPr>
          <p:cNvPr id="108" name="AutoShape 47"/>
          <p:cNvSpPr>
            <a:spLocks noChangeArrowheads="1"/>
          </p:cNvSpPr>
          <p:nvPr/>
        </p:nvSpPr>
        <p:spPr bwMode="auto">
          <a:xfrm>
            <a:off x="755576" y="5157192"/>
            <a:ext cx="3672000" cy="503040"/>
          </a:xfrm>
          <a:prstGeom prst="roundRect">
            <a:avLst/>
          </a:prstGeom>
          <a:gradFill flip="none" rotWithShape="1">
            <a:gsLst>
              <a:gs pos="0">
                <a:srgbClr val="EEEAF2"/>
              </a:gs>
              <a:gs pos="100000">
                <a:srgbClr val="F2E5FF"/>
              </a:gs>
              <a:gs pos="100000">
                <a:srgbClr val="DBC9FF"/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2400" b="1" cap="all" dirty="0">
                <a:latin typeface="Times New Roman" pitchFamily="18" charset="0"/>
                <a:cs typeface="Times New Roman" pitchFamily="18" charset="0"/>
              </a:rPr>
              <a:t>БУРЯТЫ</a:t>
            </a:r>
          </a:p>
        </p:txBody>
      </p:sp>
      <p:pic>
        <p:nvPicPr>
          <p:cNvPr id="103" name="Picture 6" descr="http://img-fotki.yandex.ru/get/4612/119528728.cb4/0_a0e71_e8c1f8cc_XL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869160"/>
            <a:ext cx="864096" cy="864096"/>
          </a:xfrm>
          <a:prstGeom prst="rect">
            <a:avLst/>
          </a:prstGeom>
          <a:noFill/>
        </p:spPr>
      </p:pic>
      <p:sp>
        <p:nvSpPr>
          <p:cNvPr id="64" name="AutoShape 47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14806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65" name="AutoShape 49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86814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66" name="AutoShape 50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658822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30</a:t>
            </a:r>
          </a:p>
        </p:txBody>
      </p:sp>
      <p:sp>
        <p:nvSpPr>
          <p:cNvPr id="67" name="AutoShape 51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730830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68" name="AutoShape 52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8028384" y="16288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69" name="AutoShape 53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514806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70" name="AutoShape 54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586814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20</a:t>
            </a:r>
          </a:p>
        </p:txBody>
      </p:sp>
      <p:sp>
        <p:nvSpPr>
          <p:cNvPr id="71" name="AutoShape 55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588796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76" name="AutoShape 56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7308876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77" name="AutoShape 57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8028384" y="2493912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78" name="AutoShape 58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514806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79" name="AutoShape 59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586814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109" name="AutoShape 60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6588796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110" name="AutoShape 61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7308876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111" name="AutoShape 62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8028384" y="3358008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112" name="AutoShape 63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514806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113" name="AutoShape 64">
            <a:hlinkClick r:id="rId27" action="ppaction://hlinksldjump"/>
          </p:cNvPr>
          <p:cNvSpPr>
            <a:spLocks noChangeArrowheads="1"/>
          </p:cNvSpPr>
          <p:nvPr/>
        </p:nvSpPr>
        <p:spPr bwMode="auto">
          <a:xfrm>
            <a:off x="586814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/>
              <a:t>20</a:t>
            </a:r>
          </a:p>
        </p:txBody>
      </p:sp>
      <p:sp>
        <p:nvSpPr>
          <p:cNvPr id="114" name="AutoShape 65">
            <a:hlinkClick r:id="rId28" action="ppaction://hlinksldjump"/>
          </p:cNvPr>
          <p:cNvSpPr>
            <a:spLocks noChangeArrowheads="1"/>
          </p:cNvSpPr>
          <p:nvPr/>
        </p:nvSpPr>
        <p:spPr bwMode="auto">
          <a:xfrm>
            <a:off x="6588796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115" name="AutoShape 66">
            <a:hlinkClick r:id="rId29" action="ppaction://hlinksldjump"/>
          </p:cNvPr>
          <p:cNvSpPr>
            <a:spLocks noChangeArrowheads="1"/>
          </p:cNvSpPr>
          <p:nvPr/>
        </p:nvSpPr>
        <p:spPr bwMode="auto">
          <a:xfrm>
            <a:off x="730830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116" name="AutoShape 67">
            <a:hlinkClick r:id="rId30" action="ppaction://hlinksldjump"/>
          </p:cNvPr>
          <p:cNvSpPr>
            <a:spLocks noChangeArrowheads="1"/>
          </p:cNvSpPr>
          <p:nvPr/>
        </p:nvSpPr>
        <p:spPr bwMode="auto">
          <a:xfrm>
            <a:off x="8028384" y="4222104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sp>
        <p:nvSpPr>
          <p:cNvPr id="117" name="AutoShape 68">
            <a:hlinkClick r:id="rId31" action="ppaction://hlinksldjump"/>
          </p:cNvPr>
          <p:cNvSpPr>
            <a:spLocks noChangeArrowheads="1"/>
          </p:cNvSpPr>
          <p:nvPr/>
        </p:nvSpPr>
        <p:spPr bwMode="auto">
          <a:xfrm>
            <a:off x="514900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10</a:t>
            </a:r>
          </a:p>
        </p:txBody>
      </p:sp>
      <p:sp>
        <p:nvSpPr>
          <p:cNvPr id="118" name="AutoShape 70">
            <a:hlinkClick r:id="rId32" action="ppaction://hlinksldjump"/>
          </p:cNvPr>
          <p:cNvSpPr>
            <a:spLocks noChangeArrowheads="1"/>
          </p:cNvSpPr>
          <p:nvPr/>
        </p:nvSpPr>
        <p:spPr bwMode="auto">
          <a:xfrm>
            <a:off x="586908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20</a:t>
            </a:r>
          </a:p>
        </p:txBody>
      </p:sp>
      <p:sp>
        <p:nvSpPr>
          <p:cNvPr id="119" name="AutoShape 71">
            <a:hlinkClick r:id="rId33" action="ppaction://hlinksldjump"/>
          </p:cNvPr>
          <p:cNvSpPr>
            <a:spLocks noChangeArrowheads="1"/>
          </p:cNvSpPr>
          <p:nvPr/>
        </p:nvSpPr>
        <p:spPr bwMode="auto">
          <a:xfrm>
            <a:off x="6588224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30</a:t>
            </a:r>
          </a:p>
        </p:txBody>
      </p:sp>
      <p:sp>
        <p:nvSpPr>
          <p:cNvPr id="120" name="AutoShape 72">
            <a:hlinkClick r:id="rId34" action="ppaction://hlinksldjump"/>
          </p:cNvPr>
          <p:cNvSpPr>
            <a:spLocks noChangeArrowheads="1"/>
          </p:cNvSpPr>
          <p:nvPr/>
        </p:nvSpPr>
        <p:spPr bwMode="auto">
          <a:xfrm>
            <a:off x="7308304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40</a:t>
            </a:r>
          </a:p>
        </p:txBody>
      </p:sp>
      <p:sp>
        <p:nvSpPr>
          <p:cNvPr id="121" name="AutoShape 73">
            <a:hlinkClick r:id="rId35" action="ppaction://hlinksldjump"/>
          </p:cNvPr>
          <p:cNvSpPr>
            <a:spLocks noChangeArrowheads="1"/>
          </p:cNvSpPr>
          <p:nvPr/>
        </p:nvSpPr>
        <p:spPr bwMode="auto">
          <a:xfrm>
            <a:off x="8029326" y="5086200"/>
            <a:ext cx="503114" cy="503040"/>
          </a:xfrm>
          <a:prstGeom prst="ellipse">
            <a:avLst/>
          </a:prstGeom>
          <a:solidFill>
            <a:srgbClr val="FFFFCC"/>
          </a:solidFill>
          <a:ln>
            <a:solidFill>
              <a:schemeClr val="accent4">
                <a:lumMod val="75000"/>
              </a:schemeClr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b="1" dirty="0"/>
              <a:t>50</a:t>
            </a:r>
          </a:p>
        </p:txBody>
      </p:sp>
      <p:pic>
        <p:nvPicPr>
          <p:cNvPr id="151" name="Рисунок 150" descr="Рисунок2.png"/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560" y="260648"/>
            <a:ext cx="7992888" cy="820853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" dur="indefinite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9" dur="indefinite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5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1" dur="indefinite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7" dur="indefinite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3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9" dur="indefinite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5" dur="indefinite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1" dur="indefinite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7" dur="indefinite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3" dur="indefinite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8" dur="indefinite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9" dur="indefinite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4" dur="indefinit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5" dur="indefinite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0" dur="indefinite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1" dur="indefinite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6" dur="indefinite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7" dur="indefinite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2" dur="indefinite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3" dur="indefinite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8" dur="indefinite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9" dur="indefinite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1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4" dur="indefinite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5" dur="indefinite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5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0" dur="indefinite"/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1" dur="indefinite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6" dur="indefinite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7" dur="indefinite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7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1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2" dur="indefinite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3" dur="indefinite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8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1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38" dur="indefinite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39" dur="indefinite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9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4" dur="indefinite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45" dur="indefinite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0" dur="indefinite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51" dur="indefinite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1"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6" grpId="0" animBg="1"/>
      <p:bldP spid="77" grpId="0" animBg="1"/>
      <p:bldP spid="78" grpId="0" animBg="1"/>
      <p:bldP spid="79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Национальное сладкое блюдо татар?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ТАТАРЫ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30</a:t>
            </a:r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91408A5-D867-FA92-CA0D-F38463F84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6432" y="2092206"/>
            <a:ext cx="5691056" cy="3201219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Как называют жителей Казани?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ТАТАРЫ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40</a:t>
            </a:r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E3B4C0E3-5BAD-6E10-D036-59B15DFF7E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616" y="2062861"/>
            <a:ext cx="5338688" cy="3559126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Предмет кухонной посуды названный в честь города Казань называется…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ТАТАРЫ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50</a:t>
            </a:r>
          </a:p>
        </p:txBody>
      </p:sp>
      <p:pic>
        <p:nvPicPr>
          <p:cNvPr id="8" name="Picture 2" descr="http://img0.liveinternet.ru/images/attach/c/4/82/417/82417638_kar_8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2276" y="4437112"/>
            <a:ext cx="2162211" cy="2223069"/>
          </a:xfrm>
          <a:prstGeom prst="rect">
            <a:avLst/>
          </a:prstGeom>
          <a:noFill/>
        </p:spPr>
      </p:pic>
      <p:pic>
        <p:nvPicPr>
          <p:cNvPr id="9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56B30C78-0F35-6A5F-2E1B-1D9B2526DF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9632" y="2437470"/>
            <a:ext cx="5394010" cy="3111176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2924944"/>
            <a:ext cx="7776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2400" i="1" dirty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Из каких цветов состоит флаг Бурятии?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БУРЯТЫ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10</a:t>
            </a:r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102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266C9F4F-B993-24F3-59AC-F9F73E8CAD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2144966"/>
            <a:ext cx="4978648" cy="3319099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Столица Бурятии?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БУРЯТЫ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20</a:t>
            </a:r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31E1DF-3626-0788-CD88-B15736CFCA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8334" y="1902877"/>
            <a:ext cx="5035550" cy="3776663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Национальное блюдо бурятов?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БУРЯТЫ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30</a:t>
            </a:r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9AA7C5A8-945B-102D-B120-BA17377C8F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696" y="2092206"/>
            <a:ext cx="4693817" cy="3129211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Самое глубокое озеро располагающееся в </a:t>
            </a:r>
            <a:r>
              <a:rPr lang="ru-RU" sz="2400" dirty="0" err="1">
                <a:latin typeface="Georgia" pitchFamily="18" charset="0"/>
              </a:rPr>
              <a:t>Буряии</a:t>
            </a:r>
            <a:r>
              <a:rPr lang="ru-RU" sz="2400" dirty="0">
                <a:latin typeface="Georgia" pitchFamily="18" charset="0"/>
              </a:rPr>
              <a:t>?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БУРЯТЫ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40</a:t>
            </a:r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268F7186-7743-1C55-5251-769A8F29B5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0363" y="2147691"/>
            <a:ext cx="5185473" cy="2916829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2924944"/>
            <a:ext cx="7776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2400" i="1" dirty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>
                <a:latin typeface="Georgia" pitchFamily="18" charset="0"/>
              </a:rPr>
              <a:t>Как называлось жилище бурят?</a:t>
            </a:r>
            <a:endParaRPr lang="ru-RU" sz="2400" dirty="0">
              <a:latin typeface="Georg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БУРЯТЫ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50</a:t>
            </a:r>
          </a:p>
        </p:txBody>
      </p:sp>
      <p:pic>
        <p:nvPicPr>
          <p:cNvPr id="1026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9" name="Picture 5" descr="http://stat16.privet.ru/lr/0d26274af501f4e51923a6ed5e659105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65814" y="4221088"/>
            <a:ext cx="2126666" cy="2636912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5C56E154-4617-A212-B5DC-0D8A94146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2092206"/>
            <a:ext cx="5125910" cy="3408731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>
          <a:xfrm>
            <a:off x="7740352" y="260648"/>
            <a:ext cx="720080" cy="720080"/>
          </a:xfrm>
          <a:prstGeom prst="ellipse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Назовите цвета флага Российской Федерации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РУССКИЕ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10</a:t>
            </a:r>
          </a:p>
        </p:txBody>
      </p:sp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4012" y="2636912"/>
            <a:ext cx="3635896" cy="209064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95536" y="2924944"/>
            <a:ext cx="7776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endParaRPr lang="ru-RU" sz="2400" i="1" dirty="0">
              <a:latin typeface="Georgia" pitchFamily="18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Какой город является столицей нашей страны?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РУССКИЕ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20</a:t>
            </a:r>
          </a:p>
        </p:txBody>
      </p:sp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F0C047E8-EE3F-A6EF-BD02-A4BCE08BD8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441" y="2122622"/>
            <a:ext cx="3481118" cy="348111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8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Одежда русских девушек и женщин?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РУССКИЕ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30</a:t>
            </a:r>
          </a:p>
        </p:txBody>
      </p:sp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D6D4340A-142A-2F91-CF38-5D0E2801D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7784" y="2067125"/>
            <a:ext cx="2958395" cy="3564332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Жилище русского народа?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РУССКИЕ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40</a:t>
            </a:r>
          </a:p>
        </p:txBody>
      </p:sp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C91BA4DA-62A2-E01E-B371-69A89ACD34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2165490"/>
            <a:ext cx="4715061" cy="3331394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Русский народный музыкальный инструмент?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РУССКИЕ</a:t>
            </a:r>
          </a:p>
        </p:txBody>
      </p:sp>
      <p:sp>
        <p:nvSpPr>
          <p:cNvPr id="11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50</a:t>
            </a:r>
          </a:p>
        </p:txBody>
      </p:sp>
      <p:pic>
        <p:nvPicPr>
          <p:cNvPr id="20" name="Picture 2" descr="http://dk-met.wmsite.ru/_mod_files/ce_images/igra/0_a0e95_af6e9a2c_xl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4365104"/>
            <a:ext cx="1868309" cy="2276872"/>
          </a:xfrm>
          <a:prstGeom prst="rect">
            <a:avLst/>
          </a:prstGeom>
          <a:noFill/>
        </p:spPr>
      </p:pic>
      <p:pic>
        <p:nvPicPr>
          <p:cNvPr id="21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8C9ED58D-B232-9584-E34C-FAB8ED88F5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9752" y="2547395"/>
            <a:ext cx="3609097" cy="2562672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Назовите цвета флага Республики Саха (Якутия)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ЯКУТЫ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10</a:t>
            </a:r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15FBD520-6E5E-0DF7-B8A2-F9E079AF7B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7744" y="1840165"/>
            <a:ext cx="4029330" cy="4029330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95536" y="1268760"/>
            <a:ext cx="76328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dirty="0">
                <a:latin typeface="Georgia" pitchFamily="18" charset="0"/>
              </a:rPr>
              <a:t>Назовите национальный музыкальный инструмент народа Саха?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260648"/>
            <a:ext cx="7416824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>
                <a:ln w="11430">
                  <a:solidFill>
                    <a:srgbClr val="460046"/>
                  </a:solidFill>
                </a:ln>
                <a:gradFill>
                  <a:gsLst>
                    <a:gs pos="25000">
                      <a:srgbClr val="7030A0"/>
                    </a:gs>
                    <a:gs pos="100000">
                      <a:schemeClr val="accent4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ЯКУТЫ</a:t>
            </a:r>
          </a:p>
        </p:txBody>
      </p:sp>
      <p:pic>
        <p:nvPicPr>
          <p:cNvPr id="6" name="Picture 2" descr="http://img-fotki.yandex.ru/get/6412/83813999.dc9/0_c78be_3b3ddb78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96336" y="176261"/>
            <a:ext cx="1003904" cy="948483"/>
          </a:xfrm>
          <a:prstGeom prst="rect">
            <a:avLst/>
          </a:prstGeom>
          <a:noFill/>
        </p:spPr>
      </p:pic>
      <p:sp>
        <p:nvSpPr>
          <p:cNvPr id="7" name="AutoShape 47"/>
          <p:cNvSpPr>
            <a:spLocks noChangeArrowheads="1"/>
          </p:cNvSpPr>
          <p:nvPr/>
        </p:nvSpPr>
        <p:spPr bwMode="auto">
          <a:xfrm>
            <a:off x="7812440" y="332656"/>
            <a:ext cx="576000" cy="576000"/>
          </a:xfrm>
          <a:prstGeom prst="ellipse">
            <a:avLst/>
          </a:prstGeom>
          <a:gradFill>
            <a:gsLst>
              <a:gs pos="0">
                <a:srgbClr val="FFFFCC"/>
              </a:gs>
              <a:gs pos="39999">
                <a:srgbClr val="FFFFB3"/>
              </a:gs>
              <a:gs pos="100000">
                <a:srgbClr val="FFFFB3"/>
              </a:gs>
            </a:gsLst>
            <a:lin ang="5400000" scaled="0"/>
          </a:gra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20</a:t>
            </a:r>
          </a:p>
        </p:txBody>
      </p:sp>
      <p:pic>
        <p:nvPicPr>
          <p:cNvPr id="8" name="Picture 4" descr="http://img-fotki.yandex.ru/get/4414/119528728.cb4/0_a0e69_a464749a_XL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6819" y="2492896"/>
            <a:ext cx="1917181" cy="4104456"/>
          </a:xfrm>
          <a:prstGeom prst="rect">
            <a:avLst/>
          </a:prstGeom>
          <a:noFill/>
        </p:spPr>
      </p:pic>
      <p:pic>
        <p:nvPicPr>
          <p:cNvPr id="10" name="Picture 2" descr="C:\Users\Елена\Desktop\Новая папка (4)\01_Бабочки\3552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797152"/>
            <a:ext cx="1175191" cy="1613024"/>
          </a:xfrm>
          <a:prstGeom prst="rect">
            <a:avLst/>
          </a:prstGeom>
          <a:noFill/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417C56-550B-90D6-272A-45991260C2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615" y="2204864"/>
            <a:ext cx="4747684" cy="3560763"/>
          </a:xfr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1751</TotalTime>
  <Words>254</Words>
  <Application>Microsoft Office PowerPoint</Application>
  <PresentationFormat>Экран (4:3)</PresentationFormat>
  <Paragraphs>133</Paragraphs>
  <Slides>27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2" baseType="lpstr">
      <vt:lpstr>Arial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Звёздочка</cp:lastModifiedBy>
  <cp:revision>33</cp:revision>
  <dcterms:created xsi:type="dcterms:W3CDTF">2014-01-06T16:00:12Z</dcterms:created>
  <dcterms:modified xsi:type="dcterms:W3CDTF">2025-03-11T07:31:53Z</dcterms:modified>
</cp:coreProperties>
</file>