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BC"/>
    <a:srgbClr val="7030A0"/>
    <a:srgbClr val="52008A"/>
    <a:srgbClr val="5D2884"/>
    <a:srgbClr val="6600FF"/>
    <a:srgbClr val="FFFFCC"/>
    <a:srgbClr val="FDEADB"/>
    <a:srgbClr val="F2E5FF"/>
    <a:srgbClr val="E8D1FF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7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9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5.png"/><Relationship Id="rId10" Type="http://schemas.openxmlformats.org/officeDocument/2006/relationships/image" Target="../media/image14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Relationship Id="rId8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1600" y="1412776"/>
            <a:ext cx="2880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НАРОДЫ РОССИИ</a:t>
            </a:r>
          </a:p>
        </p:txBody>
      </p:sp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5" b="84389" l="0" r="100000">
                        <a14:foregroundMark x1="23982" y1="31900" x2="23982" y2="31900"/>
                        <a14:foregroundMark x1="8145" y1="92986" x2="8145" y2="92986"/>
                        <a14:foregroundMark x1="77828" y1="30317" x2="77828" y2="30317"/>
                        <a14:foregroundMark x1="77828" y1="29412" x2="77828" y2="29412"/>
                        <a14:foregroundMark x1="49321" y1="25566" x2="49321" y2="25566"/>
                        <a14:foregroundMark x1="24208" y1="28281" x2="24208" y2="28281"/>
                        <a14:foregroundMark x1="19910" y1="28959" x2="19910" y2="28959"/>
                        <a14:foregroundMark x1="77602" y1="35294" x2="77602" y2="35294"/>
                        <a14:foregroundMark x1="50000" y1="34163" x2="50000" y2="34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20888"/>
            <a:ext cx="2393057" cy="23930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Национальный напиток народа Саха?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E4CC5C-BEFB-DF7A-4334-5DF45C7A1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204864"/>
            <a:ext cx="4712643" cy="314176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Назовите три площади города Якутска?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E6117E-769C-5033-8620-F2AF2D8A9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4065"/>
            <a:ext cx="2419536" cy="161302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F84CB9-6AFB-10A4-F55B-810C10D8AF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060" y="4005064"/>
            <a:ext cx="2820199" cy="17286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BA4CA0-F48E-72B5-6C93-908EF447FE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933" y="2133277"/>
            <a:ext cx="2419536" cy="16138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Что изображено на гербе Республики Саха (Якутия)?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FCC6687-7CEF-BDFE-51F6-36245330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437127"/>
            <a:ext cx="3271094" cy="3271094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Как называется страна в которой живут армяне?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074616-F68A-FBBD-9577-F88E01C05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080617"/>
            <a:ext cx="4658499" cy="348932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Национальное армянское блюдо?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D065E7-0C14-EA73-DAFC-909D79B69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80" y="1988840"/>
            <a:ext cx="5005735" cy="332412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Какой город является столицей Армении?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587E70-4217-F693-7B58-FF1279B08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56946"/>
            <a:ext cx="4286895" cy="321517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Какие цвета у флага Армении?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FD5851-CC4F-168E-8419-03EA78D5C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226" y="1916832"/>
            <a:ext cx="3763243" cy="376324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Национальный музыкальный инструмент армян?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95D05E-1B78-2613-C05F-8173761BF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04864"/>
            <a:ext cx="6235110" cy="2759036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Столица Республики Татарстан?</a:t>
            </a:r>
          </a:p>
          <a:p>
            <a:pPr>
              <a:spcBef>
                <a:spcPct val="20000"/>
              </a:spcBef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495AC5-FAD9-23E0-38DA-A72A815C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69182"/>
            <a:ext cx="4369780" cy="2913187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Назовите цвета флага Татарстана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48C191-7705-9CA6-D423-0086BB157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767" y="2077130"/>
            <a:ext cx="4916914" cy="307307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err="1">
                <a:latin typeface="Times New Roman" pitchFamily="18" charset="0"/>
                <a:cs typeface="Times New Roman" pitchFamily="18" charset="0"/>
              </a:rPr>
              <a:t>рУССКИЕ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564904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АРМЯНЕ</a:t>
            </a: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93096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077072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Национальное сладкое блюдо татар?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408A5-D867-FA92-CA0D-F38463F8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32" y="2092206"/>
            <a:ext cx="5691056" cy="320121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Как называют жителей Казани?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B4C0E3-5BAD-6E10-D036-59B15DFF7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616" y="2062861"/>
            <a:ext cx="5338688" cy="3559126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Предмет кухонной посуды названный в честь города Казань называется…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B30C78-0F35-6A5F-2E1B-1D9B2526D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37470"/>
            <a:ext cx="5394010" cy="3111176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Из каких цветов состоит флаг Бурятии?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6C9F4F-B993-24F3-59AC-F9F73E8CA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44966"/>
            <a:ext cx="4978648" cy="331909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Столица Бурятии?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31E1DF-3626-0788-CD88-B15736CFC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34" y="1902877"/>
            <a:ext cx="5035550" cy="37766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Национальное блюдо бурятов?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A7C5A8-945B-102D-B120-BA17377C8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092206"/>
            <a:ext cx="4693817" cy="312921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Самое глубокое озеро располагающееся в </a:t>
            </a:r>
            <a:r>
              <a:rPr lang="ru-RU" sz="2400" dirty="0" err="1">
                <a:latin typeface="Georgia" pitchFamily="18" charset="0"/>
              </a:rPr>
              <a:t>Буряии</a:t>
            </a:r>
            <a:r>
              <a:rPr lang="ru-RU" sz="2400" dirty="0">
                <a:latin typeface="Georgia" pitchFamily="18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8F7186-7743-1C55-5251-769A8F29B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363" y="2147691"/>
            <a:ext cx="5185473" cy="291682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>
                <a:latin typeface="Georgia" pitchFamily="18" charset="0"/>
              </a:rPr>
              <a:t>Как называлось жилище бурят?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БУРЯТЫ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56E154-4617-A212-B5DC-0D8A9414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092206"/>
            <a:ext cx="5125910" cy="340873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Назовите цвета флага Российской Федерации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012" y="2636912"/>
            <a:ext cx="3635896" cy="209064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Какой город является столицей нашей страны?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C047E8-EE3F-A6EF-BD02-A4BCE08BD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441" y="2122622"/>
            <a:ext cx="3481118" cy="34811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Одежда русских девушек и женщин?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D4340A-142A-2F91-CF38-5D0E2801D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067125"/>
            <a:ext cx="2958395" cy="356433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Жилище русского народа?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1BA4DA-62A2-E01E-B371-69A89ACD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65490"/>
            <a:ext cx="4715061" cy="3331394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Русский народный музыкальный инструмент?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9ED58D-B232-9584-E34C-FAB8ED88F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547395"/>
            <a:ext cx="3609097" cy="256267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Назовите цвета флага Республики Саха (Якутия)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BD520-6E5E-0DF7-B8A2-F9E079AF7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40165"/>
            <a:ext cx="4029330" cy="402933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Назовите национальный музыкальный инструмент народа Саха?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ЯКУТЫ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417C56-550B-90D6-272A-45991260C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15" y="2204864"/>
            <a:ext cx="4747684" cy="35607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254</Words>
  <Application>Microsoft Office PowerPoint</Application>
  <PresentationFormat>Экран (4:3)</PresentationFormat>
  <Paragraphs>133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Звёздочка</cp:lastModifiedBy>
  <cp:revision>33</cp:revision>
  <dcterms:created xsi:type="dcterms:W3CDTF">2014-01-06T16:00:12Z</dcterms:created>
  <dcterms:modified xsi:type="dcterms:W3CDTF">2025-03-11T07:31:53Z</dcterms:modified>
</cp:coreProperties>
</file>