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F6A-61DF-4EDF-B283-78455EF318A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1DAD-7E0E-4F9C-8E9C-51B73A81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F6A-61DF-4EDF-B283-78455EF318A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1DAD-7E0E-4F9C-8E9C-51B73A81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F6A-61DF-4EDF-B283-78455EF318A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1DAD-7E0E-4F9C-8E9C-51B73A81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F6A-61DF-4EDF-B283-78455EF318A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1DAD-7E0E-4F9C-8E9C-51B73A81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F6A-61DF-4EDF-B283-78455EF318A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1DAD-7E0E-4F9C-8E9C-51B73A81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F6A-61DF-4EDF-B283-78455EF318A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1DAD-7E0E-4F9C-8E9C-51B73A81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F6A-61DF-4EDF-B283-78455EF318A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1DAD-7E0E-4F9C-8E9C-51B73A81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F6A-61DF-4EDF-B283-78455EF318A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1DAD-7E0E-4F9C-8E9C-51B73A81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F6A-61DF-4EDF-B283-78455EF318A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1DAD-7E0E-4F9C-8E9C-51B73A81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F6A-61DF-4EDF-B283-78455EF318A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1DAD-7E0E-4F9C-8E9C-51B73A81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F6A-61DF-4EDF-B283-78455EF318A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1DAD-7E0E-4F9C-8E9C-51B73A81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AF6A-61DF-4EDF-B283-78455EF318A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1DAD-7E0E-4F9C-8E9C-51B73A81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92697"/>
            <a:ext cx="5760640" cy="29077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312326" cy="524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33143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9847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e555b85d644d49d73664b5150a9b5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285860"/>
            <a:ext cx="5582206" cy="403225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Едино государство,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Когда един народ,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Когда великой силой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Он движется вперед.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6816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Врага он побеждает,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Объединившись в бой,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И Русь освобождает,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И жертвует собой.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image-m3id16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492374"/>
            <a:ext cx="4089380" cy="388895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Во славу тех героев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Живем одной судьбой,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Сегодня День единства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Мы празднуем с тобой!</a:t>
            </a:r>
            <a:r>
              <a:rPr lang="ru-RU" sz="3600" dirty="0" smtClean="0"/>
              <a:t>                            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  </a:t>
            </a:r>
            <a:r>
              <a:rPr lang="ru-RU" sz="3600" i="1" dirty="0" smtClean="0">
                <a:solidFill>
                  <a:schemeClr val="tx1"/>
                </a:solidFill>
              </a:rPr>
              <a:t>(Н. </a:t>
            </a:r>
            <a:r>
              <a:rPr lang="ru-RU" sz="3600" i="1" dirty="0" err="1" smtClean="0">
                <a:solidFill>
                  <a:schemeClr val="tx1"/>
                </a:solidFill>
              </a:rPr>
              <a:t>Майданик</a:t>
            </a:r>
            <a:r>
              <a:rPr lang="ru-RU" sz="3600" i="1" dirty="0" smtClean="0">
                <a:solidFill>
                  <a:schemeClr val="tx1"/>
                </a:solidFill>
              </a:rPr>
              <a:t>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Minin_Pojarskiy_p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2950" y="2697162"/>
            <a:ext cx="5118100" cy="36957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7"/>
            <a:ext cx="4608512" cy="633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й ш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мой шблон</Template>
  <TotalTime>92</TotalTime>
  <Words>0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мой шблон</vt:lpstr>
      <vt:lpstr>Слайд 1</vt:lpstr>
      <vt:lpstr>Слайд 2</vt:lpstr>
      <vt:lpstr>Слайд 3</vt:lpstr>
      <vt:lpstr>  </vt:lpstr>
      <vt:lpstr> Едино государство, Когда един народ, Когда великой силой Он движется вперед.  </vt:lpstr>
      <vt:lpstr>     Врага он побеждает, Объединившись в бой, И Русь освобождает, И жертвует собой.    </vt:lpstr>
      <vt:lpstr>   Во славу тех героев Живем одной судьбой, Сегодня День единства Мы празднуем с тобой!                                                                                (Н. Майданик) 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Ольга</cp:lastModifiedBy>
  <cp:revision>11</cp:revision>
  <dcterms:created xsi:type="dcterms:W3CDTF">2016-11-04T17:29:57Z</dcterms:created>
  <dcterms:modified xsi:type="dcterms:W3CDTF">2021-10-24T14:45:18Z</dcterms:modified>
</cp:coreProperties>
</file>