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59" r:id="rId6"/>
    <p:sldId id="260" r:id="rId7"/>
    <p:sldId id="267" r:id="rId8"/>
    <p:sldId id="264" r:id="rId9"/>
    <p:sldId id="266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90CE-365C-4669-A5FF-CBD277BC48E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7619A-5D4D-430D-8137-860557A9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7619A-5D4D-430D-8137-860557A98E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вивальди осень\осен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64"/>
            <a:ext cx="9144000" cy="6852671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осень анимация\листья летят аним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7"/>
            <a:ext cx="8712968" cy="65253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ru-RU" sz="4400" i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Антонио </a:t>
            </a:r>
            <a:r>
              <a:rPr lang="ru-RU" sz="4400" i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Вивальди</a:t>
            </a:r>
            <a:r>
              <a:rPr lang="ru-RU" sz="4400" i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«Времена года»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«Осень»</a:t>
            </a:r>
            <a:endParaRPr lang="ru-RU" sz="8000" dirty="0">
              <a:ln w="63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	Муниципальное бюджетное дошкольное общеобразовательное учреждение « Детский сад №20»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Музыкальный руководитель </a:t>
            </a:r>
            <a:r>
              <a:rPr lang="ru-RU" sz="2400" b="1" dirty="0" err="1" smtClean="0">
                <a:solidFill>
                  <a:schemeClr val="bg1"/>
                </a:solidFill>
              </a:rPr>
              <a:t>Гарбуз</a:t>
            </a:r>
            <a:r>
              <a:rPr lang="ru-RU" sz="2400" b="1" dirty="0" smtClean="0">
                <a:solidFill>
                  <a:schemeClr val="bg1"/>
                </a:solidFill>
              </a:rPr>
              <a:t> Лилия </a:t>
            </a:r>
            <a:r>
              <a:rPr lang="ru-RU" sz="2400" b="1" dirty="0" err="1" smtClean="0">
                <a:solidFill>
                  <a:schemeClr val="bg1"/>
                </a:solidFill>
              </a:rPr>
              <a:t>Раулевна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5.infourok.ru/uploads/ex/09e6/0003c6ed-c6498f63/hello_html_64f78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0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mycdn.me/image?id=874077156821&amp;t=0&amp;plc=WEB&amp;tkn=*opWrtUDyQO9loS_N1suTVV0bk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otvet.imgsmail.ru/download/249372207_2c0711b2517cbf09f64dd3542f766348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768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zabavnik.club/wp-content/uploads/kartinki_dlya_detey_s_tuchkoy_1_22164250-768x6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zon.market/image/cache/catalog/mysh/2248900x/MYSH2248896_2-ds-60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2.infourok.ru/uploads/ex/0279/0008b508-f16860c1/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-945601"/>
          <a:ext cx="9201150" cy="7803601"/>
        </p:xfrm>
        <a:graphic>
          <a:graphicData uri="http://schemas.openxmlformats.org/presentationml/2006/ole">
            <p:oleObj spid="_x0000_s1027" name="Документ" r:id="rId3" imgW="5925852" imgH="502604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вязной\Desktop\вивальди осень\вивальди со скрипк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4362416" cy="549664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16016" y="684817"/>
            <a:ext cx="42484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Антонио </a:t>
            </a:r>
            <a:r>
              <a:rPr kumimoji="0" lang="ru-RU" sz="2800" b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Вивальди</a:t>
            </a: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(1678-1741) – итальянский композитор, дирижер, педагог. Родился 4 марта 1678 года в Венеции в семье скрипача.</a:t>
            </a:r>
            <a:endParaRPr kumimoji="0" lang="ru-RU" sz="2800" b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вивальди осень\1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764704"/>
            <a:ext cx="4572000" cy="5095875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788024" y="372008"/>
            <a:ext cx="403244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В биографии Антонио </a:t>
            </a:r>
            <a:r>
              <a:rPr kumimoji="0" lang="ru-RU" sz="2800" b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Вивальди</a:t>
            </a: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первые уроки музыки были получены от отца. После пострижения в монахи в пятнадцатилетнем возрасте он через семь лет стал дьяконом, еще через три – священником.</a:t>
            </a:r>
            <a:endParaRPr kumimoji="0" lang="ru-RU" sz="2800" b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вивальди осень\vivaldi3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785170"/>
            <a:ext cx="4474379" cy="480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99992" y="545781"/>
            <a:ext cx="44644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Большой вклад композитор внес в развитие ансамблево-оркестрового концерта. Произведения </a:t>
            </a:r>
            <a:r>
              <a:rPr kumimoji="0" lang="ru-RU" sz="2800" b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Вивальди</a:t>
            </a: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для скрипки отличаются виртуозностью, лишь в 20 веке полное их собрание было опубликовано.</a:t>
            </a:r>
            <a:endParaRPr kumimoji="0" lang="ru-RU" sz="2800" b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язной\Desktop\вивальди осень\вивальди 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219" y="476672"/>
            <a:ext cx="457874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0" y="489892"/>
            <a:ext cx="42484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Забытый и больной, он умер 28 июля 1741 года. Однако произведение Антонио </a:t>
            </a:r>
            <a:r>
              <a:rPr kumimoji="0" lang="ru-RU" sz="2800" b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Вивальди</a:t>
            </a:r>
            <a:r>
              <a:rPr kumimoji="0" lang="ru-RU" sz="2800" b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«Времена года», существенное развитие инструментальной музыки, надолго сохранили память о великом композиторе.</a:t>
            </a:r>
            <a:endParaRPr kumimoji="0" lang="ru-RU" sz="2800" b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20486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7089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21297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71703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22108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472514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15719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66124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20486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20486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20486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708920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708920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2708920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3212976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3212976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3212976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3717032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3717032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1960" y="3717032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3717032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3848" y="422108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422108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11960" y="422108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422108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03848" y="472514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472514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472514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6016" y="472514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0072" y="4725144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95736" y="5157192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5229200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07904" y="5229200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03848" y="566124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566124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11960" y="566124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6016" y="5661248"/>
            <a:ext cx="50405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4046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1.Никто его не пугает, а он дрожит…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27784" y="2276872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836712"/>
            <a:ext cx="558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2.Не снег, не лёд, а серебром деревья уберёт…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7784" y="2708920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0" y="119675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3.Утром бусы засверкали, всю траву собой заткали, миллионы их, но всё ж, в сундучок не соберёшь…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9672" y="3212976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4048" y="170080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4.Ложился на поля…, гусей крикливых караван тянулся к югу (по Пушкину).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7784" y="3789040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4048" y="263691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5.Листья падают с осин, мчится в небе птичий клин. Когда это бывает?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784" y="4293096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64088" y="35730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6.На утренней заре… не гонит уж коров из хлева (по Пушкину).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27784" y="47251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40152" y="443711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7.Встаёт… во мгле холодной, на нивах шум работ умолк (по Пушкину).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23728" y="5229200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7.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36096" y="57332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8.Крупно, дробно зачастило и всю землю намочило…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27784" y="5733256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g-fotki.yandex.ru/get/4410/28257045.5d1/0_6ef89_c11e3c5d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1428750" cy="127635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6112/131624064.1c8/0_87055_ae83a207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1442496" cy="1101106"/>
          </a:xfrm>
          <a:prstGeom prst="rect">
            <a:avLst/>
          </a:prstGeom>
          <a:noFill/>
        </p:spPr>
      </p:pic>
      <p:pic>
        <p:nvPicPr>
          <p:cNvPr id="4102" name="Picture 6" descr="http://playcast.ru/uploads/2014/09/04/97338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633339" cy="1779815"/>
          </a:xfrm>
          <a:prstGeom prst="rect">
            <a:avLst/>
          </a:prstGeom>
          <a:noFill/>
        </p:spPr>
      </p:pic>
      <p:pic>
        <p:nvPicPr>
          <p:cNvPr id="4104" name="Picture 8" descr="http://img-fotki.yandex.ru/get/6621/123541970.8c6/0_a97f4_77903891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88640"/>
            <a:ext cx="1428750" cy="9620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9" grpId="0"/>
      <p:bldP spid="51" grpId="0"/>
      <p:bldP spid="53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ile.mobilmusic.ru/01/4b/aa/7646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424"/>
            <a:ext cx="9250980" cy="6820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49816/ec4da204-2975-45d5-8078-3c2830cf4a4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</TotalTime>
  <Words>164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Апекс</vt:lpstr>
      <vt:lpstr>Документ</vt:lpstr>
      <vt:lpstr>Антонио Вивальди  «Времена года» «Осень»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Вивальди  «Времена года» «Осень»</dc:title>
  <dc:creator>Гарбуз Лилия</dc:creator>
  <cp:lastModifiedBy>Виталий Гарбуз</cp:lastModifiedBy>
  <cp:revision>45</cp:revision>
  <dcterms:created xsi:type="dcterms:W3CDTF">2014-08-21T03:04:16Z</dcterms:created>
  <dcterms:modified xsi:type="dcterms:W3CDTF">2024-05-17T14:21:35Z</dcterms:modified>
</cp:coreProperties>
</file>