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8" r:id="rId3"/>
    <p:sldId id="257" r:id="rId4"/>
    <p:sldId id="258" r:id="rId5"/>
    <p:sldId id="259" r:id="rId6"/>
    <p:sldId id="260" r:id="rId7"/>
    <p:sldId id="267" r:id="rId8"/>
    <p:sldId id="264" r:id="rId9"/>
    <p:sldId id="266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290CE-365C-4669-A5FF-CBD277BC48ED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7619A-5D4D-430D-8137-860557A98E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7619A-5D4D-430D-8137-860557A98EA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язной\Desktop\вивальди осень\осень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664"/>
            <a:ext cx="9144000" cy="6852671"/>
          </a:xfrm>
          <a:prstGeom prst="rect">
            <a:avLst/>
          </a:prstGeom>
          <a:noFill/>
        </p:spPr>
      </p:pic>
      <p:pic>
        <p:nvPicPr>
          <p:cNvPr id="1027" name="Picture 3" descr="C:\Users\связной\Desktop\осень анимация\листья летят аниме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2657"/>
            <a:ext cx="8712968" cy="6525344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2394"/>
          </a:xfrm>
        </p:spPr>
        <p:txBody>
          <a:bodyPr/>
          <a:lstStyle/>
          <a:p>
            <a:r>
              <a:rPr lang="ru-RU" sz="4400" i="1" dirty="0" smtClean="0">
                <a:ln w="635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Arial Black" pitchFamily="34" charset="0"/>
              </a:rPr>
              <a:t>Антонио </a:t>
            </a:r>
            <a:r>
              <a:rPr lang="ru-RU" sz="4400" i="1" dirty="0" err="1" smtClean="0">
                <a:ln w="635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Arial Black" pitchFamily="34" charset="0"/>
              </a:rPr>
              <a:t>Вивальди</a:t>
            </a:r>
            <a:r>
              <a:rPr lang="ru-RU" sz="4400" i="1" dirty="0" smtClean="0">
                <a:ln w="635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Arial Black" pitchFamily="34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6600" dirty="0" smtClean="0">
                <a:ln w="635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Arial Black" pitchFamily="34" charset="0"/>
              </a:rPr>
              <a:t>«Времена года»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8000" dirty="0" smtClean="0">
                <a:ln w="635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Arial Black" pitchFamily="34" charset="0"/>
              </a:rPr>
              <a:t>«Осень»</a:t>
            </a:r>
            <a:endParaRPr lang="ru-RU" sz="8000" dirty="0">
              <a:ln w="6350"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4581128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	Муниципальное бюджетное дошкольное общеобразовательное учреждение « Детский сад №20»</a:t>
            </a:r>
          </a:p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Музыкальный руководитель </a:t>
            </a:r>
            <a:r>
              <a:rPr lang="ru-RU" sz="2400" b="1" dirty="0" err="1" smtClean="0">
                <a:solidFill>
                  <a:schemeClr val="bg1"/>
                </a:solidFill>
              </a:rPr>
              <a:t>Гарбуз</a:t>
            </a:r>
            <a:r>
              <a:rPr lang="ru-RU" sz="2400" b="1" dirty="0" smtClean="0">
                <a:solidFill>
                  <a:schemeClr val="bg1"/>
                </a:solidFill>
              </a:rPr>
              <a:t> Лилия </a:t>
            </a:r>
            <a:r>
              <a:rPr lang="ru-RU" sz="2400" b="1" dirty="0" err="1" smtClean="0">
                <a:solidFill>
                  <a:schemeClr val="bg1"/>
                </a:solidFill>
              </a:rPr>
              <a:t>Раулевна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ds05.infourok.ru/uploads/ex/09e6/0003c6ed-c6498f63/hello_html_64f78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109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.mycdn.me/image?id=874077156821&amp;t=0&amp;plc=WEB&amp;tkn=*opWrtUDyQO9loS_N1suTVV0bkP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otvet.imgsmail.ru/download/249372207_2c0711b2517cbf09f64dd3542f766348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7687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zabavnik.club/wp-content/uploads/kartinki_dlya_detey_s_tuchkoy_1_22164250-768x6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azon.market/image/cache/catalog/mysh/2248900x/MYSH2248896_2-ds-600x7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6409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ds02.infourok.ru/uploads/ex/0279/0008b508-f16860c1/1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0" y="-945601"/>
          <a:ext cx="9201150" cy="7803601"/>
        </p:xfrm>
        <a:graphic>
          <a:graphicData uri="http://schemas.openxmlformats.org/presentationml/2006/ole">
            <p:oleObj spid="_x0000_s1027" name="Документ" r:id="rId3" imgW="5925852" imgH="5026043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связной\Desktop\вивальди осень\вивальди со скрипкой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548680"/>
            <a:ext cx="4362416" cy="5496644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716016" y="684817"/>
            <a:ext cx="424847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	Антонио </a:t>
            </a:r>
            <a:r>
              <a:rPr kumimoji="0" lang="ru-RU" sz="2800" b="1" u="none" strike="noStrike" cap="none" normalizeH="0" baseline="0" dirty="0" err="1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Вивальди</a:t>
            </a:r>
            <a:r>
              <a:rPr kumimoji="0" lang="ru-RU" sz="2800" b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(1678-1741) – итальянский композитор, дирижер, педагог. Родился 4 марта 1678 года в Венеции в семье скрипача.</a:t>
            </a:r>
            <a:endParaRPr kumimoji="0" lang="ru-RU" sz="2800" b="1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язной\Desktop\вивальди осень\17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764704"/>
            <a:ext cx="4572000" cy="5095875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788024" y="372008"/>
            <a:ext cx="403244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	В биографии Антонио </a:t>
            </a:r>
            <a:r>
              <a:rPr kumimoji="0" lang="ru-RU" sz="2800" b="1" u="none" strike="noStrike" cap="none" normalizeH="0" baseline="0" dirty="0" err="1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Вивальди</a:t>
            </a:r>
            <a:r>
              <a:rPr kumimoji="0" lang="ru-RU" sz="2800" b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первые уроки музыки были получены от отца. После пострижения в монахи в пятнадцатилетнем возрасте он через семь лет стал дьяконом, еще через три – священником.</a:t>
            </a:r>
            <a:endParaRPr kumimoji="0" lang="ru-RU" sz="2800" b="1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вязной\Desktop\вивальди осень\vivaldi3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785170"/>
            <a:ext cx="4474379" cy="4804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499992" y="545781"/>
            <a:ext cx="4464496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800" b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Большой вклад композитор внес в развитие ансамблево-оркестрового концерта. Произведения </a:t>
            </a:r>
            <a:r>
              <a:rPr kumimoji="0" lang="ru-RU" sz="2800" b="1" u="none" strike="noStrike" cap="none" normalizeH="0" baseline="0" dirty="0" err="1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Вивальди</a:t>
            </a:r>
            <a:r>
              <a:rPr kumimoji="0" lang="ru-RU" sz="2800" b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для скрипки отличаются виртуозностью, лишь в 20 веке полное их собрание было опубликовано.</a:t>
            </a:r>
            <a:endParaRPr kumimoji="0" lang="ru-RU" sz="2800" b="1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связной\Desktop\вивальди осень\вивальди .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7219" y="476672"/>
            <a:ext cx="4578748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572000" y="489892"/>
            <a:ext cx="4248472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	Забытый и больной, он умер 28 июля 1741 года. Однако произведение Антонио </a:t>
            </a:r>
            <a:r>
              <a:rPr kumimoji="0" lang="ru-RU" sz="2800" b="1" u="none" strike="noStrike" cap="none" normalizeH="0" baseline="0" dirty="0" err="1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Вивальди</a:t>
            </a:r>
            <a:r>
              <a:rPr kumimoji="0" lang="ru-RU" sz="2800" b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«Времена года», существенное развитие инструментальной музыки, надолго сохранили память о великом композиторе.</a:t>
            </a:r>
            <a:endParaRPr kumimoji="0" lang="ru-RU" sz="2800" b="1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220486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270892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321297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371703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422108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472514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9792" y="515719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99792" y="566124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2204864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07904" y="2204864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11960" y="2204864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03848" y="2708920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07904" y="2708920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11960" y="2708920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03848" y="3212976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95736" y="3212976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91680" y="3212976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03848" y="3717032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07904" y="3717032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11960" y="3717032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16016" y="3717032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203848" y="4221088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07904" y="4221088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11960" y="4221088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16016" y="4221088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03848" y="4725144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707904" y="4725144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211960" y="4725144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716016" y="4725144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20072" y="4725144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Х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95736" y="5157192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229200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707904" y="5229200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203848" y="5661248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707904" y="5661248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Ж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211960" y="5661248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16016" y="5661248"/>
            <a:ext cx="504056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1520" y="40466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1.Никто его не пугает, а он дрожит…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27784" y="2276872"/>
            <a:ext cx="57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1520" y="836712"/>
            <a:ext cx="5585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2.Не снег, не лёд, а серебром деревья уберёт…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627784" y="2708920"/>
            <a:ext cx="688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2.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51520" y="1196752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3.Утром бусы засверкали, всю траву собой заткали, миллионы их, но всё ж, в сундучок не соберёшь…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619672" y="3212976"/>
            <a:ext cx="544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3.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04048" y="1700808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4.Ложился на поля…, гусей крикливых караван тянулся к югу (по Пушкину).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27784" y="3789040"/>
            <a:ext cx="616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4.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04048" y="2636912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5.Листья падают с осин, мчится в небе птичий клин. Когда это бывает?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627784" y="4293096"/>
            <a:ext cx="688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5.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364088" y="3573016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6.На утренней заре… не гонит уж коров из хлева (по Пушкину).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627784" y="472514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6.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940152" y="4437112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7.Встаёт… во мгле холодной, на нивах шум работ умолк (по Пушкину).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123728" y="5229200"/>
            <a:ext cx="616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7.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36096" y="573325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8.Крупно, дробно зачастило и всю землю намочило…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627784" y="5733256"/>
            <a:ext cx="544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8.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://img-fotki.yandex.ru/get/4410/28257045.5d1/0_6ef89_c11e3c5d_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1428750" cy="1276350"/>
          </a:xfrm>
          <a:prstGeom prst="rect">
            <a:avLst/>
          </a:prstGeom>
          <a:noFill/>
        </p:spPr>
      </p:pic>
      <p:pic>
        <p:nvPicPr>
          <p:cNvPr id="4100" name="Picture 4" descr="http://img-fotki.yandex.ru/get/6112/131624064.1c8/0_87055_ae83a207_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0"/>
            <a:ext cx="1442496" cy="1101106"/>
          </a:xfrm>
          <a:prstGeom prst="rect">
            <a:avLst/>
          </a:prstGeom>
          <a:noFill/>
        </p:spPr>
      </p:pic>
      <p:pic>
        <p:nvPicPr>
          <p:cNvPr id="4102" name="Picture 6" descr="http://playcast.ru/uploads/2014/09/04/973382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149080"/>
            <a:ext cx="1633339" cy="1779815"/>
          </a:xfrm>
          <a:prstGeom prst="rect">
            <a:avLst/>
          </a:prstGeom>
          <a:noFill/>
        </p:spPr>
      </p:pic>
      <p:pic>
        <p:nvPicPr>
          <p:cNvPr id="4104" name="Picture 8" descr="http://img-fotki.yandex.ru/get/6621/123541970.8c6/0_a97f4_77903891_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2320" y="188640"/>
            <a:ext cx="1428750" cy="96202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500"/>
                            </p:stCondLst>
                            <p:childTnLst>
                              <p:par>
                                <p:cTn id="19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500"/>
                            </p:stCondLst>
                            <p:childTnLst>
                              <p:par>
                                <p:cTn id="25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2000"/>
                            </p:stCondLst>
                            <p:childTnLst>
                              <p:par>
                                <p:cTn id="26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47" grpId="0"/>
      <p:bldP spid="49" grpId="0"/>
      <p:bldP spid="51" grpId="0"/>
      <p:bldP spid="53" grpId="0"/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file.mobilmusic.ru/01/4b/aa/76465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7424"/>
            <a:ext cx="9250980" cy="68205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49816/ec4da204-2975-45d5-8078-3c2830cf4a4d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91276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155</TotalTime>
  <Words>164</Words>
  <Application>Microsoft Office PowerPoint</Application>
  <PresentationFormat>Экран (4:3)</PresentationFormat>
  <Paragraphs>61</Paragraphs>
  <Slides>15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Апекс</vt:lpstr>
      <vt:lpstr>Документ</vt:lpstr>
      <vt:lpstr>Антонио Вивальди  «Времена года» «Осень»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Вивальди  «Времена года» «Осень»</dc:title>
  <dc:creator>Гарбуз Лилия</dc:creator>
  <cp:lastModifiedBy>Виталий Гарбуз</cp:lastModifiedBy>
  <cp:revision>45</cp:revision>
  <dcterms:created xsi:type="dcterms:W3CDTF">2014-08-21T03:04:16Z</dcterms:created>
  <dcterms:modified xsi:type="dcterms:W3CDTF">2024-05-17T14:21:35Z</dcterms:modified>
</cp:coreProperties>
</file>