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58" r:id="rId3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FFCC"/>
    <a:srgbClr val="D1FFE6"/>
    <a:srgbClr val="D4D014"/>
    <a:srgbClr val="005685"/>
    <a:srgbClr val="5B9BD5"/>
    <a:srgbClr val="8DBDE5"/>
    <a:srgbClr val="407D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5029"/>
          </a:xfrm>
          <a:prstGeom prst="rect">
            <a:avLst/>
          </a:prstGeom>
        </p:spPr>
        <p:txBody>
          <a:bodyPr vert="horz" lIns="90870" tIns="45434" rIns="90870" bIns="4543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5029"/>
          </a:xfrm>
          <a:prstGeom prst="rect">
            <a:avLst/>
          </a:prstGeom>
        </p:spPr>
        <p:txBody>
          <a:bodyPr vert="horz" lIns="90870" tIns="45434" rIns="90870" bIns="45434" rtlCol="0"/>
          <a:lstStyle>
            <a:lvl1pPr algn="r">
              <a:defRPr sz="1200"/>
            </a:lvl1pPr>
          </a:lstStyle>
          <a:p>
            <a:fld id="{82F64A0F-AA78-4215-98BE-B01669C1ECF3}" type="datetimeFigureOut">
              <a:rPr lang="ru-RU" smtClean="0"/>
              <a:t>07.05.2026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70" tIns="45434" rIns="90870" bIns="4543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5"/>
            <a:ext cx="5388610" cy="3884860"/>
          </a:xfrm>
          <a:prstGeom prst="rect">
            <a:avLst/>
          </a:prstGeom>
        </p:spPr>
        <p:txBody>
          <a:bodyPr vert="horz" lIns="90870" tIns="45434" rIns="90870" bIns="4543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0" cy="495028"/>
          </a:xfrm>
          <a:prstGeom prst="rect">
            <a:avLst/>
          </a:prstGeom>
        </p:spPr>
        <p:txBody>
          <a:bodyPr vert="horz" lIns="90870" tIns="45434" rIns="90870" bIns="4543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0" cy="495028"/>
          </a:xfrm>
          <a:prstGeom prst="rect">
            <a:avLst/>
          </a:prstGeom>
        </p:spPr>
        <p:txBody>
          <a:bodyPr vert="horz" lIns="90870" tIns="45434" rIns="90870" bIns="45434" rtlCol="0" anchor="b"/>
          <a:lstStyle>
            <a:lvl1pPr algn="r">
              <a:defRPr sz="1200"/>
            </a:lvl1pPr>
          </a:lstStyle>
          <a:p>
            <a:fld id="{693EFB46-DC02-4911-AEC5-2ED2D44BB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681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0747" y="1695876"/>
            <a:ext cx="7007257" cy="18188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0746" y="3630318"/>
            <a:ext cx="7007258" cy="1441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7951AC-0F53-4B10-8BDC-D98DB791FE02}" type="datetime1">
              <a:rPr lang="ru-RU" smtClean="0"/>
              <a:t>07.05.2026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8501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066F32-1377-43F8-A1C8-A41B3062252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50FAF7D7-C46A-B88D-9D95-6AD44CB037AD}"/>
              </a:ext>
            </a:extLst>
          </p:cNvPr>
          <p:cNvGrpSpPr/>
          <p:nvPr userDrawn="1"/>
        </p:nvGrpSpPr>
        <p:grpSpPr>
          <a:xfrm>
            <a:off x="8660130" y="333437"/>
            <a:ext cx="3197696" cy="431786"/>
            <a:chOff x="8660130" y="333437"/>
            <a:chExt cx="3197696" cy="431786"/>
          </a:xfrm>
          <a:solidFill>
            <a:schemeClr val="bg1"/>
          </a:solidFill>
        </p:grpSpPr>
        <p:grpSp>
          <p:nvGrpSpPr>
            <p:cNvPr id="75" name="Рисунок 72">
              <a:extLst>
                <a:ext uri="{FF2B5EF4-FFF2-40B4-BE49-F238E27FC236}">
                  <a16:creationId xmlns:a16="http://schemas.microsoft.com/office/drawing/2014/main" id="{783744D9-1036-1728-9935-DD99888059A4}"/>
                </a:ext>
              </a:extLst>
            </p:cNvPr>
            <p:cNvGrpSpPr/>
            <p:nvPr/>
          </p:nvGrpSpPr>
          <p:grpSpPr>
            <a:xfrm>
              <a:off x="8660130" y="333437"/>
              <a:ext cx="659350" cy="431786"/>
              <a:chOff x="8660130" y="333437"/>
              <a:chExt cx="659350" cy="431786"/>
            </a:xfrm>
            <a:grpFill/>
          </p:grpSpPr>
          <p:grpSp>
            <p:nvGrpSpPr>
              <p:cNvPr id="76" name="Рисунок 72">
                <a:extLst>
                  <a:ext uri="{FF2B5EF4-FFF2-40B4-BE49-F238E27FC236}">
                    <a16:creationId xmlns:a16="http://schemas.microsoft.com/office/drawing/2014/main" id="{331C4729-2B52-02D9-D16F-7A1E8CD5D2CB}"/>
                  </a:ext>
                </a:extLst>
              </p:cNvPr>
              <p:cNvGrpSpPr/>
              <p:nvPr/>
            </p:nvGrpSpPr>
            <p:grpSpPr>
              <a:xfrm>
                <a:off x="8660130" y="339803"/>
                <a:ext cx="659350" cy="425420"/>
                <a:chOff x="8660130" y="339803"/>
                <a:chExt cx="659350" cy="425420"/>
              </a:xfrm>
              <a:grpFill/>
            </p:grpSpPr>
            <p:sp>
              <p:nvSpPr>
                <p:cNvPr id="77" name="Полилиния: фигура 76">
                  <a:extLst>
                    <a:ext uri="{FF2B5EF4-FFF2-40B4-BE49-F238E27FC236}">
                      <a16:creationId xmlns:a16="http://schemas.microsoft.com/office/drawing/2014/main" id="{27E0E6BB-837D-6534-31A9-6B44FD8EAF2F}"/>
                    </a:ext>
                  </a:extLst>
                </p:cNvPr>
                <p:cNvSpPr/>
                <p:nvPr/>
              </p:nvSpPr>
              <p:spPr>
                <a:xfrm>
                  <a:off x="8681180" y="644099"/>
                  <a:ext cx="256083" cy="121124"/>
                </a:xfrm>
                <a:custGeom>
                  <a:avLst/>
                  <a:gdLst>
                    <a:gd name="connsiteX0" fmla="*/ 256084 w 256083"/>
                    <a:gd name="connsiteY0" fmla="*/ 121124 h 121124"/>
                    <a:gd name="connsiteX1" fmla="*/ 0 w 256083"/>
                    <a:gd name="connsiteY1" fmla="*/ 54833 h 121124"/>
                    <a:gd name="connsiteX2" fmla="*/ 13241 w 256083"/>
                    <a:gd name="connsiteY2" fmla="*/ 0 h 121124"/>
                    <a:gd name="connsiteX3" fmla="*/ 38366 w 256083"/>
                    <a:gd name="connsiteY3" fmla="*/ 4329 h 121124"/>
                    <a:gd name="connsiteX4" fmla="*/ 32934 w 256083"/>
                    <a:gd name="connsiteY4" fmla="*/ 34207 h 121124"/>
                    <a:gd name="connsiteX5" fmla="*/ 256084 w 256083"/>
                    <a:gd name="connsiteY5" fmla="*/ 121124 h 1211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6083" h="121124">
                      <a:moveTo>
                        <a:pt x="256084" y="121124"/>
                      </a:moveTo>
                      <a:cubicBezTo>
                        <a:pt x="256084" y="121124"/>
                        <a:pt x="133007" y="24446"/>
                        <a:pt x="0" y="54833"/>
                      </a:cubicBezTo>
                      <a:lnTo>
                        <a:pt x="13241" y="0"/>
                      </a:lnTo>
                      <a:cubicBezTo>
                        <a:pt x="13241" y="0"/>
                        <a:pt x="25889" y="0"/>
                        <a:pt x="38366" y="4329"/>
                      </a:cubicBezTo>
                      <a:lnTo>
                        <a:pt x="32934" y="34207"/>
                      </a:lnTo>
                      <a:cubicBezTo>
                        <a:pt x="32934" y="34122"/>
                        <a:pt x="153549" y="18759"/>
                        <a:pt x="256084" y="121124"/>
                      </a:cubicBezTo>
                    </a:path>
                  </a:pathLst>
                </a:custGeom>
                <a:grpFill/>
                <a:ln w="8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" name="Полилиния: фигура 77">
                  <a:extLst>
                    <a:ext uri="{FF2B5EF4-FFF2-40B4-BE49-F238E27FC236}">
                      <a16:creationId xmlns:a16="http://schemas.microsoft.com/office/drawing/2014/main" id="{DFCF5B14-7538-27D9-4AC5-1352E3512BDA}"/>
                    </a:ext>
                  </a:extLst>
                </p:cNvPr>
                <p:cNvSpPr/>
                <p:nvPr/>
              </p:nvSpPr>
              <p:spPr>
                <a:xfrm>
                  <a:off x="8660130" y="349649"/>
                  <a:ext cx="277134" cy="415574"/>
                </a:xfrm>
                <a:custGeom>
                  <a:avLst/>
                  <a:gdLst>
                    <a:gd name="connsiteX0" fmla="*/ 277134 w 277134"/>
                    <a:gd name="connsiteY0" fmla="*/ 415574 h 415574"/>
                    <a:gd name="connsiteX1" fmla="*/ 0 w 277134"/>
                    <a:gd name="connsiteY1" fmla="*/ 279596 h 415574"/>
                    <a:gd name="connsiteX2" fmla="*/ 93708 w 277134"/>
                    <a:gd name="connsiteY2" fmla="*/ 0 h 415574"/>
                    <a:gd name="connsiteX3" fmla="*/ 123161 w 277134"/>
                    <a:gd name="connsiteY3" fmla="*/ 9507 h 415574"/>
                    <a:gd name="connsiteX4" fmla="*/ 43544 w 277134"/>
                    <a:gd name="connsiteY4" fmla="*/ 246493 h 415574"/>
                    <a:gd name="connsiteX5" fmla="*/ 277134 w 277134"/>
                    <a:gd name="connsiteY5" fmla="*/ 415574 h 415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134" h="415574">
                      <a:moveTo>
                        <a:pt x="277134" y="415574"/>
                      </a:moveTo>
                      <a:cubicBezTo>
                        <a:pt x="277134" y="415574"/>
                        <a:pt x="167129" y="279596"/>
                        <a:pt x="0" y="279596"/>
                      </a:cubicBezTo>
                      <a:lnTo>
                        <a:pt x="93708" y="0"/>
                      </a:lnTo>
                      <a:cubicBezTo>
                        <a:pt x="93708" y="0"/>
                        <a:pt x="101347" y="1188"/>
                        <a:pt x="123161" y="9507"/>
                      </a:cubicBezTo>
                      <a:lnTo>
                        <a:pt x="43544" y="246493"/>
                      </a:lnTo>
                      <a:cubicBezTo>
                        <a:pt x="43544" y="246493"/>
                        <a:pt x="210588" y="293941"/>
                        <a:pt x="277134" y="415574"/>
                      </a:cubicBezTo>
                    </a:path>
                  </a:pathLst>
                </a:custGeom>
                <a:grpFill/>
                <a:ln w="8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9" name="Полилиния: фигура 78">
                  <a:extLst>
                    <a:ext uri="{FF2B5EF4-FFF2-40B4-BE49-F238E27FC236}">
                      <a16:creationId xmlns:a16="http://schemas.microsoft.com/office/drawing/2014/main" id="{821ACE00-77A2-FA5D-F932-201CEA373149}"/>
                    </a:ext>
                  </a:extLst>
                </p:cNvPr>
                <p:cNvSpPr/>
                <p:nvPr/>
              </p:nvSpPr>
              <p:spPr>
                <a:xfrm>
                  <a:off x="8731259" y="339803"/>
                  <a:ext cx="206004" cy="425420"/>
                </a:xfrm>
                <a:custGeom>
                  <a:avLst/>
                  <a:gdLst>
                    <a:gd name="connsiteX0" fmla="*/ 206005 w 206004"/>
                    <a:gd name="connsiteY0" fmla="*/ 425420 h 425420"/>
                    <a:gd name="connsiteX1" fmla="*/ 0 w 206004"/>
                    <a:gd name="connsiteY1" fmla="*/ 232657 h 425420"/>
                    <a:gd name="connsiteX2" fmla="*/ 78005 w 206004"/>
                    <a:gd name="connsiteY2" fmla="*/ 0 h 425420"/>
                    <a:gd name="connsiteX3" fmla="*/ 111448 w 206004"/>
                    <a:gd name="connsiteY3" fmla="*/ 13411 h 425420"/>
                    <a:gd name="connsiteX4" fmla="*/ 156180 w 206004"/>
                    <a:gd name="connsiteY4" fmla="*/ 44392 h 425420"/>
                    <a:gd name="connsiteX5" fmla="*/ 143193 w 206004"/>
                    <a:gd name="connsiteY5" fmla="*/ 79363 h 425420"/>
                    <a:gd name="connsiteX6" fmla="*/ 95321 w 206004"/>
                    <a:gd name="connsiteY6" fmla="*/ 47873 h 425420"/>
                    <a:gd name="connsiteX7" fmla="*/ 39724 w 206004"/>
                    <a:gd name="connsiteY7" fmla="*/ 208636 h 425420"/>
                    <a:gd name="connsiteX8" fmla="*/ 206005 w 206004"/>
                    <a:gd name="connsiteY8" fmla="*/ 425420 h 425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6004" h="425420">
                      <a:moveTo>
                        <a:pt x="206005" y="425420"/>
                      </a:moveTo>
                      <a:cubicBezTo>
                        <a:pt x="151511" y="266270"/>
                        <a:pt x="0" y="232657"/>
                        <a:pt x="0" y="232657"/>
                      </a:cubicBezTo>
                      <a:lnTo>
                        <a:pt x="78005" y="0"/>
                      </a:lnTo>
                      <a:cubicBezTo>
                        <a:pt x="90143" y="3735"/>
                        <a:pt x="101262" y="8233"/>
                        <a:pt x="111448" y="13411"/>
                      </a:cubicBezTo>
                      <a:cubicBezTo>
                        <a:pt x="129188" y="22408"/>
                        <a:pt x="144042" y="33273"/>
                        <a:pt x="156180" y="44392"/>
                      </a:cubicBezTo>
                      <a:lnTo>
                        <a:pt x="143193" y="79363"/>
                      </a:lnTo>
                      <a:cubicBezTo>
                        <a:pt x="143193" y="79363"/>
                        <a:pt x="129188" y="50504"/>
                        <a:pt x="95321" y="47873"/>
                      </a:cubicBezTo>
                      <a:lnTo>
                        <a:pt x="39724" y="208636"/>
                      </a:lnTo>
                      <a:cubicBezTo>
                        <a:pt x="39724" y="208636"/>
                        <a:pt x="161952" y="235543"/>
                        <a:pt x="206005" y="425420"/>
                      </a:cubicBezTo>
                      <a:close/>
                    </a:path>
                  </a:pathLst>
                </a:custGeom>
                <a:grpFill/>
                <a:ln w="8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" name="Полилиния: фигура 79">
                  <a:extLst>
                    <a:ext uri="{FF2B5EF4-FFF2-40B4-BE49-F238E27FC236}">
                      <a16:creationId xmlns:a16="http://schemas.microsoft.com/office/drawing/2014/main" id="{A398D5E6-4D4A-34DD-8B1F-3EE4344F5E7A}"/>
                    </a:ext>
                  </a:extLst>
                </p:cNvPr>
                <p:cNvSpPr/>
                <p:nvPr/>
              </p:nvSpPr>
              <p:spPr>
                <a:xfrm>
                  <a:off x="9042346" y="644099"/>
                  <a:ext cx="256083" cy="121124"/>
                </a:xfrm>
                <a:custGeom>
                  <a:avLst/>
                  <a:gdLst>
                    <a:gd name="connsiteX0" fmla="*/ 0 w 256083"/>
                    <a:gd name="connsiteY0" fmla="*/ 121124 h 121124"/>
                    <a:gd name="connsiteX1" fmla="*/ 256084 w 256083"/>
                    <a:gd name="connsiteY1" fmla="*/ 54833 h 121124"/>
                    <a:gd name="connsiteX2" fmla="*/ 242843 w 256083"/>
                    <a:gd name="connsiteY2" fmla="*/ 0 h 121124"/>
                    <a:gd name="connsiteX3" fmla="*/ 217718 w 256083"/>
                    <a:gd name="connsiteY3" fmla="*/ 4329 h 121124"/>
                    <a:gd name="connsiteX4" fmla="*/ 223150 w 256083"/>
                    <a:gd name="connsiteY4" fmla="*/ 34207 h 121124"/>
                    <a:gd name="connsiteX5" fmla="*/ 0 w 256083"/>
                    <a:gd name="connsiteY5" fmla="*/ 121124 h 1211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6083" h="121124">
                      <a:moveTo>
                        <a:pt x="0" y="121124"/>
                      </a:moveTo>
                      <a:cubicBezTo>
                        <a:pt x="0" y="121124"/>
                        <a:pt x="123076" y="24446"/>
                        <a:pt x="256084" y="54833"/>
                      </a:cubicBezTo>
                      <a:lnTo>
                        <a:pt x="242843" y="0"/>
                      </a:lnTo>
                      <a:cubicBezTo>
                        <a:pt x="242843" y="0"/>
                        <a:pt x="230195" y="0"/>
                        <a:pt x="217718" y="4329"/>
                      </a:cubicBezTo>
                      <a:lnTo>
                        <a:pt x="223150" y="34207"/>
                      </a:lnTo>
                      <a:cubicBezTo>
                        <a:pt x="223150" y="34122"/>
                        <a:pt x="102620" y="18759"/>
                        <a:pt x="0" y="121124"/>
                      </a:cubicBezTo>
                    </a:path>
                  </a:pathLst>
                </a:custGeom>
                <a:grpFill/>
                <a:ln w="8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" name="Полилиния: фигура 80">
                  <a:extLst>
                    <a:ext uri="{FF2B5EF4-FFF2-40B4-BE49-F238E27FC236}">
                      <a16:creationId xmlns:a16="http://schemas.microsoft.com/office/drawing/2014/main" id="{3F742478-96E0-4445-4982-C41CB1D2B43E}"/>
                    </a:ext>
                  </a:extLst>
                </p:cNvPr>
                <p:cNvSpPr/>
                <p:nvPr/>
              </p:nvSpPr>
              <p:spPr>
                <a:xfrm>
                  <a:off x="9042346" y="349649"/>
                  <a:ext cx="277134" cy="415574"/>
                </a:xfrm>
                <a:custGeom>
                  <a:avLst/>
                  <a:gdLst>
                    <a:gd name="connsiteX0" fmla="*/ 0 w 277134"/>
                    <a:gd name="connsiteY0" fmla="*/ 415574 h 415574"/>
                    <a:gd name="connsiteX1" fmla="*/ 277134 w 277134"/>
                    <a:gd name="connsiteY1" fmla="*/ 279596 h 415574"/>
                    <a:gd name="connsiteX2" fmla="*/ 183511 w 277134"/>
                    <a:gd name="connsiteY2" fmla="*/ 0 h 415574"/>
                    <a:gd name="connsiteX3" fmla="*/ 154058 w 277134"/>
                    <a:gd name="connsiteY3" fmla="*/ 9507 h 415574"/>
                    <a:gd name="connsiteX4" fmla="*/ 233676 w 277134"/>
                    <a:gd name="connsiteY4" fmla="*/ 246493 h 415574"/>
                    <a:gd name="connsiteX5" fmla="*/ 0 w 277134"/>
                    <a:gd name="connsiteY5" fmla="*/ 415574 h 415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134" h="415574">
                      <a:moveTo>
                        <a:pt x="0" y="415574"/>
                      </a:moveTo>
                      <a:cubicBezTo>
                        <a:pt x="0" y="415574"/>
                        <a:pt x="110005" y="279596"/>
                        <a:pt x="277134" y="279596"/>
                      </a:cubicBezTo>
                      <a:lnTo>
                        <a:pt x="183511" y="0"/>
                      </a:lnTo>
                      <a:cubicBezTo>
                        <a:pt x="183511" y="0"/>
                        <a:pt x="175872" y="1188"/>
                        <a:pt x="154058" y="9507"/>
                      </a:cubicBezTo>
                      <a:lnTo>
                        <a:pt x="233676" y="246493"/>
                      </a:lnTo>
                      <a:cubicBezTo>
                        <a:pt x="233676" y="246493"/>
                        <a:pt x="66631" y="293941"/>
                        <a:pt x="0" y="415574"/>
                      </a:cubicBezTo>
                    </a:path>
                  </a:pathLst>
                </a:custGeom>
                <a:grpFill/>
                <a:ln w="8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" name="Полилиния: фигура 81">
                  <a:extLst>
                    <a:ext uri="{FF2B5EF4-FFF2-40B4-BE49-F238E27FC236}">
                      <a16:creationId xmlns:a16="http://schemas.microsoft.com/office/drawing/2014/main" id="{81734DB7-A13C-F9B0-9A95-256E655DF10E}"/>
                    </a:ext>
                  </a:extLst>
                </p:cNvPr>
                <p:cNvSpPr/>
                <p:nvPr/>
              </p:nvSpPr>
              <p:spPr>
                <a:xfrm>
                  <a:off x="9042346" y="339803"/>
                  <a:ext cx="206004" cy="425420"/>
                </a:xfrm>
                <a:custGeom>
                  <a:avLst/>
                  <a:gdLst>
                    <a:gd name="connsiteX0" fmla="*/ 0 w 206004"/>
                    <a:gd name="connsiteY0" fmla="*/ 425420 h 425420"/>
                    <a:gd name="connsiteX1" fmla="*/ 206005 w 206004"/>
                    <a:gd name="connsiteY1" fmla="*/ 232657 h 425420"/>
                    <a:gd name="connsiteX2" fmla="*/ 128084 w 206004"/>
                    <a:gd name="connsiteY2" fmla="*/ 0 h 425420"/>
                    <a:gd name="connsiteX3" fmla="*/ 94642 w 206004"/>
                    <a:gd name="connsiteY3" fmla="*/ 13411 h 425420"/>
                    <a:gd name="connsiteX4" fmla="*/ 49825 w 206004"/>
                    <a:gd name="connsiteY4" fmla="*/ 44392 h 425420"/>
                    <a:gd name="connsiteX5" fmla="*/ 62811 w 206004"/>
                    <a:gd name="connsiteY5" fmla="*/ 79363 h 425420"/>
                    <a:gd name="connsiteX6" fmla="*/ 110684 w 206004"/>
                    <a:gd name="connsiteY6" fmla="*/ 47873 h 425420"/>
                    <a:gd name="connsiteX7" fmla="*/ 166281 w 206004"/>
                    <a:gd name="connsiteY7" fmla="*/ 208636 h 425420"/>
                    <a:gd name="connsiteX8" fmla="*/ 0 w 206004"/>
                    <a:gd name="connsiteY8" fmla="*/ 425420 h 425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6004" h="425420">
                      <a:moveTo>
                        <a:pt x="0" y="425420"/>
                      </a:moveTo>
                      <a:cubicBezTo>
                        <a:pt x="54493" y="266270"/>
                        <a:pt x="206005" y="232657"/>
                        <a:pt x="206005" y="232657"/>
                      </a:cubicBezTo>
                      <a:lnTo>
                        <a:pt x="128084" y="0"/>
                      </a:lnTo>
                      <a:cubicBezTo>
                        <a:pt x="115947" y="3735"/>
                        <a:pt x="104742" y="8233"/>
                        <a:pt x="94642" y="13411"/>
                      </a:cubicBezTo>
                      <a:cubicBezTo>
                        <a:pt x="76902" y="22408"/>
                        <a:pt x="62048" y="33273"/>
                        <a:pt x="49825" y="44392"/>
                      </a:cubicBezTo>
                      <a:lnTo>
                        <a:pt x="62811" y="79363"/>
                      </a:lnTo>
                      <a:cubicBezTo>
                        <a:pt x="62811" y="79363"/>
                        <a:pt x="76817" y="50504"/>
                        <a:pt x="110684" y="47873"/>
                      </a:cubicBezTo>
                      <a:lnTo>
                        <a:pt x="166281" y="208636"/>
                      </a:lnTo>
                      <a:cubicBezTo>
                        <a:pt x="166281" y="208636"/>
                        <a:pt x="44053" y="235543"/>
                        <a:pt x="0" y="425420"/>
                      </a:cubicBezTo>
                      <a:close/>
                    </a:path>
                  </a:pathLst>
                </a:custGeom>
                <a:grpFill/>
                <a:ln w="8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3" name="Рисунок 72">
                <a:extLst>
                  <a:ext uri="{FF2B5EF4-FFF2-40B4-BE49-F238E27FC236}">
                    <a16:creationId xmlns:a16="http://schemas.microsoft.com/office/drawing/2014/main" id="{4F2AC9E1-C740-EE25-6F97-29A0B92CF2A6}"/>
                  </a:ext>
                </a:extLst>
              </p:cNvPr>
              <p:cNvGrpSpPr/>
              <p:nvPr/>
            </p:nvGrpSpPr>
            <p:grpSpPr>
              <a:xfrm>
                <a:off x="8813338" y="333437"/>
                <a:ext cx="353017" cy="368160"/>
                <a:chOff x="8813338" y="333437"/>
                <a:chExt cx="353017" cy="368160"/>
              </a:xfrm>
              <a:grpFill/>
            </p:grpSpPr>
            <p:sp>
              <p:nvSpPr>
                <p:cNvPr id="84" name="Полилиния: фигура 83">
                  <a:extLst>
                    <a:ext uri="{FF2B5EF4-FFF2-40B4-BE49-F238E27FC236}">
                      <a16:creationId xmlns:a16="http://schemas.microsoft.com/office/drawing/2014/main" id="{1890B87B-FC7C-0BDB-1D6B-19BF5C6A8E4E}"/>
                    </a:ext>
                  </a:extLst>
                </p:cNvPr>
                <p:cNvSpPr/>
                <p:nvPr/>
              </p:nvSpPr>
              <p:spPr>
                <a:xfrm>
                  <a:off x="8946290" y="530497"/>
                  <a:ext cx="87747" cy="171099"/>
                </a:xfrm>
                <a:custGeom>
                  <a:avLst/>
                  <a:gdLst>
                    <a:gd name="connsiteX0" fmla="*/ 72459 w 87747"/>
                    <a:gd name="connsiteY0" fmla="*/ 162407 h 171099"/>
                    <a:gd name="connsiteX1" fmla="*/ 67196 w 87747"/>
                    <a:gd name="connsiteY1" fmla="*/ 70482 h 171099"/>
                    <a:gd name="connsiteX2" fmla="*/ 87652 w 87747"/>
                    <a:gd name="connsiteY2" fmla="*/ 22779 h 171099"/>
                    <a:gd name="connsiteX3" fmla="*/ 77466 w 87747"/>
                    <a:gd name="connsiteY3" fmla="*/ 24901 h 171099"/>
                    <a:gd name="connsiteX4" fmla="*/ 58368 w 87747"/>
                    <a:gd name="connsiteY4" fmla="*/ 38822 h 171099"/>
                    <a:gd name="connsiteX5" fmla="*/ 42156 w 87747"/>
                    <a:gd name="connsiteY5" fmla="*/ 456 h 171099"/>
                    <a:gd name="connsiteX6" fmla="*/ 40544 w 87747"/>
                    <a:gd name="connsiteY6" fmla="*/ 25920 h 171099"/>
                    <a:gd name="connsiteX7" fmla="*/ 24416 w 87747"/>
                    <a:gd name="connsiteY7" fmla="*/ 15819 h 171099"/>
                    <a:gd name="connsiteX8" fmla="*/ 12363 w 87747"/>
                    <a:gd name="connsiteY8" fmla="*/ 6737 h 171099"/>
                    <a:gd name="connsiteX9" fmla="*/ 26708 w 87747"/>
                    <a:gd name="connsiteY9" fmla="*/ 38906 h 171099"/>
                    <a:gd name="connsiteX10" fmla="*/ 3026 w 87747"/>
                    <a:gd name="connsiteY10" fmla="*/ 17262 h 171099"/>
                    <a:gd name="connsiteX11" fmla="*/ 2517 w 87747"/>
                    <a:gd name="connsiteY11" fmla="*/ 27278 h 171099"/>
                    <a:gd name="connsiteX12" fmla="*/ 21785 w 87747"/>
                    <a:gd name="connsiteY12" fmla="*/ 49347 h 171099"/>
                    <a:gd name="connsiteX13" fmla="*/ 3451 w 87747"/>
                    <a:gd name="connsiteY13" fmla="*/ 39755 h 171099"/>
                    <a:gd name="connsiteX14" fmla="*/ 8968 w 87747"/>
                    <a:gd name="connsiteY14" fmla="*/ 51978 h 171099"/>
                    <a:gd name="connsiteX15" fmla="*/ 38337 w 87747"/>
                    <a:gd name="connsiteY15" fmla="*/ 86949 h 171099"/>
                    <a:gd name="connsiteX16" fmla="*/ 33159 w 87747"/>
                    <a:gd name="connsiteY16" fmla="*/ 162322 h 171099"/>
                    <a:gd name="connsiteX17" fmla="*/ 72459 w 87747"/>
                    <a:gd name="connsiteY17" fmla="*/ 162407 h 171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87747" h="171099">
                      <a:moveTo>
                        <a:pt x="72459" y="162407"/>
                      </a:moveTo>
                      <a:cubicBezTo>
                        <a:pt x="72459" y="162407"/>
                        <a:pt x="58793" y="105538"/>
                        <a:pt x="67196" y="70482"/>
                      </a:cubicBezTo>
                      <a:cubicBezTo>
                        <a:pt x="75599" y="35426"/>
                        <a:pt x="89010" y="28127"/>
                        <a:pt x="87652" y="22779"/>
                      </a:cubicBezTo>
                      <a:cubicBezTo>
                        <a:pt x="86379" y="17432"/>
                        <a:pt x="79588" y="19978"/>
                        <a:pt x="77466" y="24901"/>
                      </a:cubicBezTo>
                      <a:cubicBezTo>
                        <a:pt x="75344" y="29824"/>
                        <a:pt x="66432" y="40519"/>
                        <a:pt x="58368" y="38822"/>
                      </a:cubicBezTo>
                      <a:cubicBezTo>
                        <a:pt x="50305" y="37124"/>
                        <a:pt x="48098" y="3766"/>
                        <a:pt x="42156" y="456"/>
                      </a:cubicBezTo>
                      <a:cubicBezTo>
                        <a:pt x="36215" y="-2855"/>
                        <a:pt x="38252" y="12509"/>
                        <a:pt x="40544" y="25920"/>
                      </a:cubicBezTo>
                      <a:cubicBezTo>
                        <a:pt x="42835" y="39331"/>
                        <a:pt x="31461" y="31861"/>
                        <a:pt x="24416" y="15819"/>
                      </a:cubicBezTo>
                      <a:cubicBezTo>
                        <a:pt x="17286" y="-223"/>
                        <a:pt x="13212" y="4530"/>
                        <a:pt x="12363" y="6737"/>
                      </a:cubicBezTo>
                      <a:cubicBezTo>
                        <a:pt x="11514" y="8944"/>
                        <a:pt x="27981" y="37548"/>
                        <a:pt x="26708" y="38906"/>
                      </a:cubicBezTo>
                      <a:cubicBezTo>
                        <a:pt x="25520" y="40265"/>
                        <a:pt x="4979" y="16583"/>
                        <a:pt x="3026" y="17262"/>
                      </a:cubicBezTo>
                      <a:cubicBezTo>
                        <a:pt x="1074" y="17941"/>
                        <a:pt x="-2406" y="19808"/>
                        <a:pt x="2517" y="27278"/>
                      </a:cubicBezTo>
                      <a:cubicBezTo>
                        <a:pt x="7440" y="34747"/>
                        <a:pt x="22804" y="47310"/>
                        <a:pt x="21785" y="49347"/>
                      </a:cubicBezTo>
                      <a:cubicBezTo>
                        <a:pt x="20766" y="51469"/>
                        <a:pt x="8119" y="40010"/>
                        <a:pt x="3451" y="39755"/>
                      </a:cubicBezTo>
                      <a:cubicBezTo>
                        <a:pt x="-1218" y="39501"/>
                        <a:pt x="735" y="46036"/>
                        <a:pt x="8968" y="51978"/>
                      </a:cubicBezTo>
                      <a:cubicBezTo>
                        <a:pt x="17286" y="57920"/>
                        <a:pt x="37658" y="64455"/>
                        <a:pt x="38337" y="86949"/>
                      </a:cubicBezTo>
                      <a:cubicBezTo>
                        <a:pt x="39016" y="109442"/>
                        <a:pt x="33159" y="162322"/>
                        <a:pt x="33159" y="162322"/>
                      </a:cubicBezTo>
                      <a:cubicBezTo>
                        <a:pt x="33159" y="162322"/>
                        <a:pt x="47673" y="182015"/>
                        <a:pt x="72459" y="162407"/>
                      </a:cubicBezTo>
                      <a:close/>
                    </a:path>
                  </a:pathLst>
                </a:custGeom>
                <a:grpFill/>
                <a:ln w="8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" name="Полилиния: фигура 84">
                  <a:extLst>
                    <a:ext uri="{FF2B5EF4-FFF2-40B4-BE49-F238E27FC236}">
                      <a16:creationId xmlns:a16="http://schemas.microsoft.com/office/drawing/2014/main" id="{2F1A1365-233B-EB7D-E538-12C57968D498}"/>
                    </a:ext>
                  </a:extLst>
                </p:cNvPr>
                <p:cNvSpPr/>
                <p:nvPr/>
              </p:nvSpPr>
              <p:spPr>
                <a:xfrm>
                  <a:off x="8990235" y="382497"/>
                  <a:ext cx="81869" cy="160338"/>
                </a:xfrm>
                <a:custGeom>
                  <a:avLst/>
                  <a:gdLst>
                    <a:gd name="connsiteX0" fmla="*/ 15273 w 81869"/>
                    <a:gd name="connsiteY0" fmla="*/ 159490 h 160338"/>
                    <a:gd name="connsiteX1" fmla="*/ 51686 w 81869"/>
                    <a:gd name="connsiteY1" fmla="*/ 0 h 160338"/>
                    <a:gd name="connsiteX2" fmla="*/ 29023 w 81869"/>
                    <a:gd name="connsiteY2" fmla="*/ 160339 h 160338"/>
                    <a:gd name="connsiteX3" fmla="*/ 43113 w 81869"/>
                    <a:gd name="connsiteY3" fmla="*/ 73676 h 160338"/>
                    <a:gd name="connsiteX4" fmla="*/ 15273 w 81869"/>
                    <a:gd name="connsiteY4" fmla="*/ 159490 h 160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869" h="160338">
                      <a:moveTo>
                        <a:pt x="15273" y="159490"/>
                      </a:moveTo>
                      <a:cubicBezTo>
                        <a:pt x="15273" y="159490"/>
                        <a:pt x="-36929" y="82758"/>
                        <a:pt x="51686" y="0"/>
                      </a:cubicBezTo>
                      <a:cubicBezTo>
                        <a:pt x="51686" y="0"/>
                        <a:pt x="132832" y="95490"/>
                        <a:pt x="29023" y="160339"/>
                      </a:cubicBezTo>
                      <a:cubicBezTo>
                        <a:pt x="29023" y="160339"/>
                        <a:pt x="31485" y="98801"/>
                        <a:pt x="43113" y="73676"/>
                      </a:cubicBezTo>
                      <a:cubicBezTo>
                        <a:pt x="43113" y="73676"/>
                        <a:pt x="11877" y="128254"/>
                        <a:pt x="15273" y="159490"/>
                      </a:cubicBezTo>
                      <a:close/>
                    </a:path>
                  </a:pathLst>
                </a:custGeom>
                <a:grpFill/>
                <a:ln w="8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6" name="Полилиния: фигура 85">
                  <a:extLst>
                    <a:ext uri="{FF2B5EF4-FFF2-40B4-BE49-F238E27FC236}">
                      <a16:creationId xmlns:a16="http://schemas.microsoft.com/office/drawing/2014/main" id="{A03349B1-25C8-15D3-9667-B343FCFAA244}"/>
                    </a:ext>
                  </a:extLst>
                </p:cNvPr>
                <p:cNvSpPr/>
                <p:nvPr/>
              </p:nvSpPr>
              <p:spPr>
                <a:xfrm>
                  <a:off x="9040733" y="502998"/>
                  <a:ext cx="125622" cy="68697"/>
                </a:xfrm>
                <a:custGeom>
                  <a:avLst/>
                  <a:gdLst>
                    <a:gd name="connsiteX0" fmla="*/ 0 w 125622"/>
                    <a:gd name="connsiteY0" fmla="*/ 46374 h 68697"/>
                    <a:gd name="connsiteX1" fmla="*/ 125623 w 125622"/>
                    <a:gd name="connsiteY1" fmla="*/ 6735 h 68697"/>
                    <a:gd name="connsiteX2" fmla="*/ 5008 w 125622"/>
                    <a:gd name="connsiteY2" fmla="*/ 56305 h 68697"/>
                    <a:gd name="connsiteX3" fmla="*/ 70960 w 125622"/>
                    <a:gd name="connsiteY3" fmla="*/ 30841 h 68697"/>
                    <a:gd name="connsiteX4" fmla="*/ 0 w 125622"/>
                    <a:gd name="connsiteY4" fmla="*/ 46374 h 68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622" h="68697">
                      <a:moveTo>
                        <a:pt x="0" y="46374"/>
                      </a:moveTo>
                      <a:cubicBezTo>
                        <a:pt x="0" y="46374"/>
                        <a:pt x="32085" y="-21106"/>
                        <a:pt x="125623" y="6735"/>
                      </a:cubicBezTo>
                      <a:cubicBezTo>
                        <a:pt x="125623" y="6735"/>
                        <a:pt x="92350" y="101970"/>
                        <a:pt x="5008" y="56305"/>
                      </a:cubicBezTo>
                      <a:cubicBezTo>
                        <a:pt x="5008" y="56305"/>
                        <a:pt x="48806" y="32963"/>
                        <a:pt x="70960" y="30841"/>
                      </a:cubicBezTo>
                      <a:cubicBezTo>
                        <a:pt x="70960" y="30841"/>
                        <a:pt x="20286" y="31350"/>
                        <a:pt x="0" y="46374"/>
                      </a:cubicBezTo>
                      <a:close/>
                    </a:path>
                  </a:pathLst>
                </a:custGeom>
                <a:grpFill/>
                <a:ln w="8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7" name="Полилиния: фигура 86">
                  <a:extLst>
                    <a:ext uri="{FF2B5EF4-FFF2-40B4-BE49-F238E27FC236}">
                      <a16:creationId xmlns:a16="http://schemas.microsoft.com/office/drawing/2014/main" id="{3B0A9ECD-55D4-E699-433D-93E765E12738}"/>
                    </a:ext>
                  </a:extLst>
                </p:cNvPr>
                <p:cNvSpPr/>
                <p:nvPr/>
              </p:nvSpPr>
              <p:spPr>
                <a:xfrm>
                  <a:off x="8813338" y="497746"/>
                  <a:ext cx="130461" cy="66121"/>
                </a:xfrm>
                <a:custGeom>
                  <a:avLst/>
                  <a:gdLst>
                    <a:gd name="connsiteX0" fmla="*/ 129952 w 130461"/>
                    <a:gd name="connsiteY0" fmla="*/ 52984 h 66121"/>
                    <a:gd name="connsiteX1" fmla="*/ 0 w 130461"/>
                    <a:gd name="connsiteY1" fmla="*/ 25483 h 66121"/>
                    <a:gd name="connsiteX2" fmla="*/ 130461 w 130461"/>
                    <a:gd name="connsiteY2" fmla="*/ 41865 h 66121"/>
                    <a:gd name="connsiteX3" fmla="*/ 59926 w 130461"/>
                    <a:gd name="connsiteY3" fmla="*/ 31510 h 66121"/>
                    <a:gd name="connsiteX4" fmla="*/ 129952 w 130461"/>
                    <a:gd name="connsiteY4" fmla="*/ 52984 h 66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0461" h="66121">
                      <a:moveTo>
                        <a:pt x="129952" y="52984"/>
                      </a:moveTo>
                      <a:cubicBezTo>
                        <a:pt x="129952" y="52984"/>
                        <a:pt x="68329" y="96358"/>
                        <a:pt x="0" y="25483"/>
                      </a:cubicBezTo>
                      <a:cubicBezTo>
                        <a:pt x="0" y="25483"/>
                        <a:pt x="76477" y="-41572"/>
                        <a:pt x="130461" y="41865"/>
                      </a:cubicBezTo>
                      <a:cubicBezTo>
                        <a:pt x="130461" y="41865"/>
                        <a:pt x="80467" y="40677"/>
                        <a:pt x="59926" y="31510"/>
                      </a:cubicBezTo>
                      <a:cubicBezTo>
                        <a:pt x="59926" y="31510"/>
                        <a:pt x="104657" y="56125"/>
                        <a:pt x="129952" y="52984"/>
                      </a:cubicBezTo>
                      <a:close/>
                    </a:path>
                  </a:pathLst>
                </a:custGeom>
                <a:grpFill/>
                <a:ln w="8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8" name="Полилиния: фигура 87">
                  <a:extLst>
                    <a:ext uri="{FF2B5EF4-FFF2-40B4-BE49-F238E27FC236}">
                      <a16:creationId xmlns:a16="http://schemas.microsoft.com/office/drawing/2014/main" id="{31C9F925-5C08-7AFF-51AD-CF170189AF27}"/>
                    </a:ext>
                  </a:extLst>
                </p:cNvPr>
                <p:cNvSpPr/>
                <p:nvPr/>
              </p:nvSpPr>
              <p:spPr>
                <a:xfrm>
                  <a:off x="8895074" y="394635"/>
                  <a:ext cx="82783" cy="135723"/>
                </a:xfrm>
                <a:custGeom>
                  <a:avLst/>
                  <a:gdLst>
                    <a:gd name="connsiteX0" fmla="*/ 63664 w 82783"/>
                    <a:gd name="connsiteY0" fmla="*/ 135724 h 135723"/>
                    <a:gd name="connsiteX1" fmla="*/ 2975 w 82783"/>
                    <a:gd name="connsiteY1" fmla="*/ 0 h 135723"/>
                    <a:gd name="connsiteX2" fmla="*/ 74104 w 82783"/>
                    <a:gd name="connsiteY2" fmla="*/ 128848 h 135723"/>
                    <a:gd name="connsiteX3" fmla="*/ 37012 w 82783"/>
                    <a:gd name="connsiteY3" fmla="*/ 58228 h 135723"/>
                    <a:gd name="connsiteX4" fmla="*/ 63664 w 82783"/>
                    <a:gd name="connsiteY4" fmla="*/ 135724 h 13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783" h="135723">
                      <a:moveTo>
                        <a:pt x="63664" y="135724"/>
                      </a:moveTo>
                      <a:cubicBezTo>
                        <a:pt x="63664" y="135724"/>
                        <a:pt x="-16208" y="108477"/>
                        <a:pt x="2975" y="0"/>
                      </a:cubicBezTo>
                      <a:cubicBezTo>
                        <a:pt x="2975" y="0"/>
                        <a:pt x="114083" y="25040"/>
                        <a:pt x="74104" y="128848"/>
                      </a:cubicBezTo>
                      <a:cubicBezTo>
                        <a:pt x="74104" y="128848"/>
                        <a:pt x="42274" y="82758"/>
                        <a:pt x="37012" y="58228"/>
                      </a:cubicBezTo>
                      <a:cubicBezTo>
                        <a:pt x="37012" y="58228"/>
                        <a:pt x="44227" y="114928"/>
                        <a:pt x="63664" y="135724"/>
                      </a:cubicBezTo>
                      <a:close/>
                    </a:path>
                  </a:pathLst>
                </a:custGeom>
                <a:grpFill/>
                <a:ln w="8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9" name="Полилиния: фигура 88">
                  <a:extLst>
                    <a:ext uri="{FF2B5EF4-FFF2-40B4-BE49-F238E27FC236}">
                      <a16:creationId xmlns:a16="http://schemas.microsoft.com/office/drawing/2014/main" id="{889705E7-6FDD-FAD3-0F6E-3F5B815956DC}"/>
                    </a:ext>
                  </a:extLst>
                </p:cNvPr>
                <p:cNvSpPr/>
                <p:nvPr/>
              </p:nvSpPr>
              <p:spPr>
                <a:xfrm>
                  <a:off x="9084014" y="435802"/>
                  <a:ext cx="51751" cy="55681"/>
                </a:xfrm>
                <a:custGeom>
                  <a:avLst/>
                  <a:gdLst>
                    <a:gd name="connsiteX0" fmla="*/ 8 w 51751"/>
                    <a:gd name="connsiteY0" fmla="*/ 52117 h 55681"/>
                    <a:gd name="connsiteX1" fmla="*/ 51276 w 51751"/>
                    <a:gd name="connsiteY1" fmla="*/ 0 h 55681"/>
                    <a:gd name="connsiteX2" fmla="*/ 5016 w 51751"/>
                    <a:gd name="connsiteY2" fmla="*/ 55682 h 55681"/>
                    <a:gd name="connsiteX3" fmla="*/ 30735 w 51751"/>
                    <a:gd name="connsiteY3" fmla="*/ 26058 h 55681"/>
                    <a:gd name="connsiteX4" fmla="*/ 8 w 51751"/>
                    <a:gd name="connsiteY4" fmla="*/ 52117 h 55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751" h="55681">
                      <a:moveTo>
                        <a:pt x="8" y="52117"/>
                      </a:moveTo>
                      <a:cubicBezTo>
                        <a:pt x="8" y="52117"/>
                        <a:pt x="-1859" y="10695"/>
                        <a:pt x="51276" y="0"/>
                      </a:cubicBezTo>
                      <a:cubicBezTo>
                        <a:pt x="51276" y="0"/>
                        <a:pt x="59764" y="55342"/>
                        <a:pt x="5016" y="55682"/>
                      </a:cubicBezTo>
                      <a:cubicBezTo>
                        <a:pt x="5016" y="55682"/>
                        <a:pt x="20379" y="32849"/>
                        <a:pt x="30735" y="26058"/>
                      </a:cubicBezTo>
                      <a:cubicBezTo>
                        <a:pt x="30735" y="25973"/>
                        <a:pt x="6035" y="39469"/>
                        <a:pt x="8" y="52117"/>
                      </a:cubicBezTo>
                      <a:close/>
                    </a:path>
                  </a:pathLst>
                </a:custGeom>
                <a:grpFill/>
                <a:ln w="8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0" name="Полилиния: фигура 89">
                  <a:extLst>
                    <a:ext uri="{FF2B5EF4-FFF2-40B4-BE49-F238E27FC236}">
                      <a16:creationId xmlns:a16="http://schemas.microsoft.com/office/drawing/2014/main" id="{1F793EE8-E193-0014-0488-2C1C191D1C63}"/>
                    </a:ext>
                  </a:extLst>
                </p:cNvPr>
                <p:cNvSpPr/>
                <p:nvPr/>
              </p:nvSpPr>
              <p:spPr>
                <a:xfrm>
                  <a:off x="8827938" y="440957"/>
                  <a:ext cx="61792" cy="48246"/>
                </a:xfrm>
                <a:custGeom>
                  <a:avLst/>
                  <a:gdLst>
                    <a:gd name="connsiteX0" fmla="*/ 58737 w 61792"/>
                    <a:gd name="connsiteY0" fmla="*/ 47980 h 48246"/>
                    <a:gd name="connsiteX1" fmla="*/ 0 w 61792"/>
                    <a:gd name="connsiteY1" fmla="*/ 1805 h 48246"/>
                    <a:gd name="connsiteX2" fmla="*/ 61793 w 61792"/>
                    <a:gd name="connsiteY2" fmla="*/ 42463 h 48246"/>
                    <a:gd name="connsiteX3" fmla="*/ 28774 w 61792"/>
                    <a:gd name="connsiteY3" fmla="*/ 19715 h 48246"/>
                    <a:gd name="connsiteX4" fmla="*/ 58737 w 61792"/>
                    <a:gd name="connsiteY4" fmla="*/ 47980 h 48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792" h="48246">
                      <a:moveTo>
                        <a:pt x="58737" y="47980"/>
                      </a:moveTo>
                      <a:cubicBezTo>
                        <a:pt x="58737" y="47980"/>
                        <a:pt x="16891" y="54601"/>
                        <a:pt x="0" y="1805"/>
                      </a:cubicBezTo>
                      <a:cubicBezTo>
                        <a:pt x="0" y="1805"/>
                        <a:pt x="55257" y="-13049"/>
                        <a:pt x="61793" y="42463"/>
                      </a:cubicBezTo>
                      <a:cubicBezTo>
                        <a:pt x="61793" y="42463"/>
                        <a:pt x="36838" y="29476"/>
                        <a:pt x="28774" y="19715"/>
                      </a:cubicBezTo>
                      <a:cubicBezTo>
                        <a:pt x="28774" y="19800"/>
                        <a:pt x="45241" y="43312"/>
                        <a:pt x="58737" y="47980"/>
                      </a:cubicBezTo>
                      <a:close/>
                    </a:path>
                  </a:pathLst>
                </a:custGeom>
                <a:grpFill/>
                <a:ln w="8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1" name="Полилиния: фигура 90">
                  <a:extLst>
                    <a:ext uri="{FF2B5EF4-FFF2-40B4-BE49-F238E27FC236}">
                      <a16:creationId xmlns:a16="http://schemas.microsoft.com/office/drawing/2014/main" id="{CFE8B290-DBCD-BAA9-B727-E964B99ED399}"/>
                    </a:ext>
                  </a:extLst>
                </p:cNvPr>
                <p:cNvSpPr/>
                <p:nvPr/>
              </p:nvSpPr>
              <p:spPr>
                <a:xfrm>
                  <a:off x="8963262" y="333437"/>
                  <a:ext cx="46449" cy="95575"/>
                </a:xfrm>
                <a:custGeom>
                  <a:avLst/>
                  <a:gdLst>
                    <a:gd name="connsiteX0" fmla="*/ 14745 w 46449"/>
                    <a:gd name="connsiteY0" fmla="*/ 95575 h 95575"/>
                    <a:gd name="connsiteX1" fmla="*/ 21280 w 46449"/>
                    <a:gd name="connsiteY1" fmla="*/ 0 h 95575"/>
                    <a:gd name="connsiteX2" fmla="*/ 22808 w 46449"/>
                    <a:gd name="connsiteY2" fmla="*/ 94896 h 95575"/>
                    <a:gd name="connsiteX3" fmla="*/ 23063 w 46449"/>
                    <a:gd name="connsiteY3" fmla="*/ 43459 h 95575"/>
                    <a:gd name="connsiteX4" fmla="*/ 14745 w 46449"/>
                    <a:gd name="connsiteY4" fmla="*/ 95575 h 95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449" h="95575">
                      <a:moveTo>
                        <a:pt x="14745" y="95575"/>
                      </a:moveTo>
                      <a:cubicBezTo>
                        <a:pt x="14745" y="95575"/>
                        <a:pt x="-22433" y="55936"/>
                        <a:pt x="21280" y="0"/>
                      </a:cubicBezTo>
                      <a:cubicBezTo>
                        <a:pt x="21280" y="0"/>
                        <a:pt x="76877" y="47873"/>
                        <a:pt x="22808" y="94896"/>
                      </a:cubicBezTo>
                      <a:cubicBezTo>
                        <a:pt x="22808" y="94896"/>
                        <a:pt x="18649" y="59077"/>
                        <a:pt x="23063" y="43459"/>
                      </a:cubicBezTo>
                      <a:cubicBezTo>
                        <a:pt x="23063" y="43459"/>
                        <a:pt x="9991" y="77835"/>
                        <a:pt x="14745" y="95575"/>
                      </a:cubicBezTo>
                      <a:close/>
                    </a:path>
                  </a:pathLst>
                </a:custGeom>
                <a:grpFill/>
                <a:ln w="8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2" name="Полилиния: фигура 91">
                  <a:extLst>
                    <a:ext uri="{FF2B5EF4-FFF2-40B4-BE49-F238E27FC236}">
                      <a16:creationId xmlns:a16="http://schemas.microsoft.com/office/drawing/2014/main" id="{E57C6C6A-7045-43AE-2D26-646CAC121F1B}"/>
                    </a:ext>
                  </a:extLst>
                </p:cNvPr>
                <p:cNvSpPr/>
                <p:nvPr/>
              </p:nvSpPr>
              <p:spPr>
                <a:xfrm>
                  <a:off x="9034112" y="575244"/>
                  <a:ext cx="56615" cy="45188"/>
                </a:xfrm>
                <a:custGeom>
                  <a:avLst/>
                  <a:gdLst>
                    <a:gd name="connsiteX0" fmla="*/ 2886 w 56615"/>
                    <a:gd name="connsiteY0" fmla="*/ 186 h 45188"/>
                    <a:gd name="connsiteX1" fmla="*/ 56615 w 56615"/>
                    <a:gd name="connsiteY1" fmla="*/ 43730 h 45188"/>
                    <a:gd name="connsiteX2" fmla="*/ 0 w 56615"/>
                    <a:gd name="connsiteY2" fmla="*/ 5194 h 45188"/>
                    <a:gd name="connsiteX3" fmla="*/ 30217 w 56615"/>
                    <a:gd name="connsiteY3" fmla="*/ 26669 h 45188"/>
                    <a:gd name="connsiteX4" fmla="*/ 2886 w 56615"/>
                    <a:gd name="connsiteY4" fmla="*/ 186 h 45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6615" h="45188">
                      <a:moveTo>
                        <a:pt x="2886" y="186"/>
                      </a:moveTo>
                      <a:cubicBezTo>
                        <a:pt x="2886" y="186"/>
                        <a:pt x="41761" y="-5331"/>
                        <a:pt x="56615" y="43730"/>
                      </a:cubicBezTo>
                      <a:cubicBezTo>
                        <a:pt x="56615" y="43730"/>
                        <a:pt x="5263" y="56716"/>
                        <a:pt x="0" y="5194"/>
                      </a:cubicBezTo>
                      <a:cubicBezTo>
                        <a:pt x="0" y="5194"/>
                        <a:pt x="22918" y="17586"/>
                        <a:pt x="30217" y="26669"/>
                      </a:cubicBezTo>
                      <a:cubicBezTo>
                        <a:pt x="30302" y="26754"/>
                        <a:pt x="15363" y="4770"/>
                        <a:pt x="2886" y="186"/>
                      </a:cubicBezTo>
                      <a:close/>
                    </a:path>
                  </a:pathLst>
                </a:custGeom>
                <a:grpFill/>
                <a:ln w="8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3" name="Полилиния: фигура 92">
                  <a:extLst>
                    <a:ext uri="{FF2B5EF4-FFF2-40B4-BE49-F238E27FC236}">
                      <a16:creationId xmlns:a16="http://schemas.microsoft.com/office/drawing/2014/main" id="{8DAAE71C-483B-D9C8-6914-A89E03FB8E38}"/>
                    </a:ext>
                  </a:extLst>
                </p:cNvPr>
                <p:cNvSpPr/>
                <p:nvPr/>
              </p:nvSpPr>
              <p:spPr>
                <a:xfrm>
                  <a:off x="8887801" y="565839"/>
                  <a:ext cx="47274" cy="59246"/>
                </a:xfrm>
                <a:custGeom>
                  <a:avLst/>
                  <a:gdLst>
                    <a:gd name="connsiteX0" fmla="*/ 47087 w 47274"/>
                    <a:gd name="connsiteY0" fmla="*/ 3056 h 59246"/>
                    <a:gd name="connsiteX1" fmla="*/ 1506 w 47274"/>
                    <a:gd name="connsiteY1" fmla="*/ 59247 h 59246"/>
                    <a:gd name="connsiteX2" fmla="*/ 41824 w 47274"/>
                    <a:gd name="connsiteY2" fmla="*/ 0 h 59246"/>
                    <a:gd name="connsiteX3" fmla="*/ 19331 w 47274"/>
                    <a:gd name="connsiteY3" fmla="*/ 31660 h 59246"/>
                    <a:gd name="connsiteX4" fmla="*/ 47087 w 47274"/>
                    <a:gd name="connsiteY4" fmla="*/ 3056 h 59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274" h="59246">
                      <a:moveTo>
                        <a:pt x="47087" y="3056"/>
                      </a:moveTo>
                      <a:cubicBezTo>
                        <a:pt x="47087" y="3056"/>
                        <a:pt x="52774" y="43713"/>
                        <a:pt x="1506" y="59247"/>
                      </a:cubicBezTo>
                      <a:cubicBezTo>
                        <a:pt x="1506" y="59247"/>
                        <a:pt x="-11990" y="5517"/>
                        <a:pt x="41824" y="0"/>
                      </a:cubicBezTo>
                      <a:cubicBezTo>
                        <a:pt x="41824" y="0"/>
                        <a:pt x="28837" y="23936"/>
                        <a:pt x="19331" y="31660"/>
                      </a:cubicBezTo>
                      <a:cubicBezTo>
                        <a:pt x="19331" y="31660"/>
                        <a:pt x="42333" y="16042"/>
                        <a:pt x="47087" y="3056"/>
                      </a:cubicBezTo>
                      <a:close/>
                    </a:path>
                  </a:pathLst>
                </a:custGeom>
                <a:grpFill/>
                <a:ln w="8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4" name="Рисунок 72">
              <a:extLst>
                <a:ext uri="{FF2B5EF4-FFF2-40B4-BE49-F238E27FC236}">
                  <a16:creationId xmlns:a16="http://schemas.microsoft.com/office/drawing/2014/main" id="{188222EF-5939-26E5-DBFD-29467673FDA0}"/>
                </a:ext>
              </a:extLst>
            </p:cNvPr>
            <p:cNvGrpSpPr/>
            <p:nvPr/>
          </p:nvGrpSpPr>
          <p:grpSpPr>
            <a:xfrm>
              <a:off x="9412421" y="372736"/>
              <a:ext cx="2445405" cy="353441"/>
              <a:chOff x="9412421" y="372736"/>
              <a:chExt cx="2445405" cy="353441"/>
            </a:xfrm>
            <a:grpFill/>
          </p:grpSpPr>
          <p:sp>
            <p:nvSpPr>
              <p:cNvPr id="95" name="Полилиния: фигура 94">
                <a:extLst>
                  <a:ext uri="{FF2B5EF4-FFF2-40B4-BE49-F238E27FC236}">
                    <a16:creationId xmlns:a16="http://schemas.microsoft.com/office/drawing/2014/main" id="{AE5DA1D5-006B-C0CA-6739-18AA7CAE4BC2}"/>
                  </a:ext>
                </a:extLst>
              </p:cNvPr>
              <p:cNvSpPr/>
              <p:nvPr/>
            </p:nvSpPr>
            <p:spPr>
              <a:xfrm>
                <a:off x="9420063" y="378847"/>
                <a:ext cx="130970" cy="122736"/>
              </a:xfrm>
              <a:custGeom>
                <a:avLst/>
                <a:gdLst>
                  <a:gd name="connsiteX0" fmla="*/ 0 w 130970"/>
                  <a:gd name="connsiteY0" fmla="*/ 122737 h 122736"/>
                  <a:gd name="connsiteX1" fmla="*/ 0 w 130970"/>
                  <a:gd name="connsiteY1" fmla="*/ 0 h 122736"/>
                  <a:gd name="connsiteX2" fmla="*/ 22154 w 130970"/>
                  <a:gd name="connsiteY2" fmla="*/ 0 h 122736"/>
                  <a:gd name="connsiteX3" fmla="*/ 71130 w 130970"/>
                  <a:gd name="connsiteY3" fmla="*/ 80127 h 122736"/>
                  <a:gd name="connsiteX4" fmla="*/ 62217 w 130970"/>
                  <a:gd name="connsiteY4" fmla="*/ 80212 h 122736"/>
                  <a:gd name="connsiteX5" fmla="*/ 109071 w 130970"/>
                  <a:gd name="connsiteY5" fmla="*/ 0 h 122736"/>
                  <a:gd name="connsiteX6" fmla="*/ 130970 w 130970"/>
                  <a:gd name="connsiteY6" fmla="*/ 0 h 122736"/>
                  <a:gd name="connsiteX7" fmla="*/ 130970 w 130970"/>
                  <a:gd name="connsiteY7" fmla="*/ 122737 h 122736"/>
                  <a:gd name="connsiteX8" fmla="*/ 108732 w 130970"/>
                  <a:gd name="connsiteY8" fmla="*/ 122737 h 122736"/>
                  <a:gd name="connsiteX9" fmla="*/ 109071 w 130970"/>
                  <a:gd name="connsiteY9" fmla="*/ 29793 h 122736"/>
                  <a:gd name="connsiteX10" fmla="*/ 113315 w 130970"/>
                  <a:gd name="connsiteY10" fmla="*/ 31321 h 122736"/>
                  <a:gd name="connsiteX11" fmla="*/ 73506 w 130970"/>
                  <a:gd name="connsiteY11" fmla="*/ 97358 h 122736"/>
                  <a:gd name="connsiteX12" fmla="*/ 57379 w 130970"/>
                  <a:gd name="connsiteY12" fmla="*/ 97358 h 122736"/>
                  <a:gd name="connsiteX13" fmla="*/ 16891 w 130970"/>
                  <a:gd name="connsiteY13" fmla="*/ 31321 h 122736"/>
                  <a:gd name="connsiteX14" fmla="*/ 20626 w 130970"/>
                  <a:gd name="connsiteY14" fmla="*/ 29793 h 122736"/>
                  <a:gd name="connsiteX15" fmla="*/ 20965 w 130970"/>
                  <a:gd name="connsiteY15" fmla="*/ 122737 h 122736"/>
                  <a:gd name="connsiteX16" fmla="*/ 0 w 130970"/>
                  <a:gd name="connsiteY16" fmla="*/ 122737 h 122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70" h="122736">
                    <a:moveTo>
                      <a:pt x="0" y="122737"/>
                    </a:moveTo>
                    <a:lnTo>
                      <a:pt x="0" y="0"/>
                    </a:lnTo>
                    <a:lnTo>
                      <a:pt x="22154" y="0"/>
                    </a:lnTo>
                    <a:lnTo>
                      <a:pt x="71130" y="80127"/>
                    </a:lnTo>
                    <a:lnTo>
                      <a:pt x="62217" y="80212"/>
                    </a:lnTo>
                    <a:lnTo>
                      <a:pt x="109071" y="0"/>
                    </a:lnTo>
                    <a:lnTo>
                      <a:pt x="130970" y="0"/>
                    </a:lnTo>
                    <a:lnTo>
                      <a:pt x="130970" y="122737"/>
                    </a:lnTo>
                    <a:lnTo>
                      <a:pt x="108732" y="122737"/>
                    </a:lnTo>
                    <a:lnTo>
                      <a:pt x="109071" y="29793"/>
                    </a:lnTo>
                    <a:lnTo>
                      <a:pt x="113315" y="31321"/>
                    </a:lnTo>
                    <a:lnTo>
                      <a:pt x="73506" y="97358"/>
                    </a:lnTo>
                    <a:lnTo>
                      <a:pt x="57379" y="97358"/>
                    </a:lnTo>
                    <a:lnTo>
                      <a:pt x="16891" y="31321"/>
                    </a:lnTo>
                    <a:lnTo>
                      <a:pt x="20626" y="29793"/>
                    </a:lnTo>
                    <a:lnTo>
                      <a:pt x="20965" y="122737"/>
                    </a:lnTo>
                    <a:lnTo>
                      <a:pt x="0" y="122737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Полилиния: фигура 95">
                <a:extLst>
                  <a:ext uri="{FF2B5EF4-FFF2-40B4-BE49-F238E27FC236}">
                    <a16:creationId xmlns:a16="http://schemas.microsoft.com/office/drawing/2014/main" id="{B73A3CDD-3A58-FE50-819D-C00098DE676F}"/>
                  </a:ext>
                </a:extLst>
              </p:cNvPr>
              <p:cNvSpPr/>
              <p:nvPr/>
            </p:nvSpPr>
            <p:spPr>
              <a:xfrm>
                <a:off x="9579044" y="413903"/>
                <a:ext cx="85644" cy="87681"/>
              </a:xfrm>
              <a:custGeom>
                <a:avLst/>
                <a:gdLst>
                  <a:gd name="connsiteX0" fmla="*/ 0 w 85644"/>
                  <a:gd name="connsiteY0" fmla="*/ 87681 h 87681"/>
                  <a:gd name="connsiteX1" fmla="*/ 0 w 85644"/>
                  <a:gd name="connsiteY1" fmla="*/ 0 h 87681"/>
                  <a:gd name="connsiteX2" fmla="*/ 21644 w 85644"/>
                  <a:gd name="connsiteY2" fmla="*/ 0 h 87681"/>
                  <a:gd name="connsiteX3" fmla="*/ 21644 w 85644"/>
                  <a:gd name="connsiteY3" fmla="*/ 55427 h 87681"/>
                  <a:gd name="connsiteX4" fmla="*/ 65782 w 85644"/>
                  <a:gd name="connsiteY4" fmla="*/ 0 h 87681"/>
                  <a:gd name="connsiteX5" fmla="*/ 85644 w 85644"/>
                  <a:gd name="connsiteY5" fmla="*/ 0 h 87681"/>
                  <a:gd name="connsiteX6" fmla="*/ 85644 w 85644"/>
                  <a:gd name="connsiteY6" fmla="*/ 87681 h 87681"/>
                  <a:gd name="connsiteX7" fmla="*/ 64000 w 85644"/>
                  <a:gd name="connsiteY7" fmla="*/ 87681 h 87681"/>
                  <a:gd name="connsiteX8" fmla="*/ 64000 w 85644"/>
                  <a:gd name="connsiteY8" fmla="*/ 31575 h 87681"/>
                  <a:gd name="connsiteX9" fmla="*/ 19522 w 85644"/>
                  <a:gd name="connsiteY9" fmla="*/ 87681 h 87681"/>
                  <a:gd name="connsiteX10" fmla="*/ 0 w 85644"/>
                  <a:gd name="connsiteY10" fmla="*/ 87681 h 87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644" h="87681">
                    <a:moveTo>
                      <a:pt x="0" y="87681"/>
                    </a:moveTo>
                    <a:lnTo>
                      <a:pt x="0" y="0"/>
                    </a:lnTo>
                    <a:lnTo>
                      <a:pt x="21644" y="0"/>
                    </a:lnTo>
                    <a:lnTo>
                      <a:pt x="21644" y="55427"/>
                    </a:lnTo>
                    <a:lnTo>
                      <a:pt x="65782" y="0"/>
                    </a:lnTo>
                    <a:lnTo>
                      <a:pt x="85644" y="0"/>
                    </a:lnTo>
                    <a:lnTo>
                      <a:pt x="85644" y="87681"/>
                    </a:lnTo>
                    <a:lnTo>
                      <a:pt x="64000" y="87681"/>
                    </a:lnTo>
                    <a:lnTo>
                      <a:pt x="64000" y="31575"/>
                    </a:lnTo>
                    <a:lnTo>
                      <a:pt x="19522" y="87681"/>
                    </a:lnTo>
                    <a:lnTo>
                      <a:pt x="0" y="87681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Полилиния: фигура 96">
                <a:extLst>
                  <a:ext uri="{FF2B5EF4-FFF2-40B4-BE49-F238E27FC236}">
                    <a16:creationId xmlns:a16="http://schemas.microsoft.com/office/drawing/2014/main" id="{BA8A07CE-B357-90FD-383F-F0B183B8040A}"/>
                  </a:ext>
                </a:extLst>
              </p:cNvPr>
              <p:cNvSpPr/>
              <p:nvPr/>
            </p:nvSpPr>
            <p:spPr>
              <a:xfrm>
                <a:off x="9690577" y="413903"/>
                <a:ext cx="85389" cy="87681"/>
              </a:xfrm>
              <a:custGeom>
                <a:avLst/>
                <a:gdLst>
                  <a:gd name="connsiteX0" fmla="*/ 0 w 85389"/>
                  <a:gd name="connsiteY0" fmla="*/ 87681 h 87681"/>
                  <a:gd name="connsiteX1" fmla="*/ 0 w 85389"/>
                  <a:gd name="connsiteY1" fmla="*/ 0 h 87681"/>
                  <a:gd name="connsiteX2" fmla="*/ 22493 w 85389"/>
                  <a:gd name="connsiteY2" fmla="*/ 0 h 87681"/>
                  <a:gd name="connsiteX3" fmla="*/ 22493 w 85389"/>
                  <a:gd name="connsiteY3" fmla="*/ 33103 h 87681"/>
                  <a:gd name="connsiteX4" fmla="*/ 62811 w 85389"/>
                  <a:gd name="connsiteY4" fmla="*/ 33103 h 87681"/>
                  <a:gd name="connsiteX5" fmla="*/ 62811 w 85389"/>
                  <a:gd name="connsiteY5" fmla="*/ 0 h 87681"/>
                  <a:gd name="connsiteX6" fmla="*/ 85390 w 85389"/>
                  <a:gd name="connsiteY6" fmla="*/ 0 h 87681"/>
                  <a:gd name="connsiteX7" fmla="*/ 85390 w 85389"/>
                  <a:gd name="connsiteY7" fmla="*/ 87681 h 87681"/>
                  <a:gd name="connsiteX8" fmla="*/ 62811 w 85389"/>
                  <a:gd name="connsiteY8" fmla="*/ 87681 h 87681"/>
                  <a:gd name="connsiteX9" fmla="*/ 62811 w 85389"/>
                  <a:gd name="connsiteY9" fmla="*/ 51353 h 87681"/>
                  <a:gd name="connsiteX10" fmla="*/ 22493 w 85389"/>
                  <a:gd name="connsiteY10" fmla="*/ 51353 h 87681"/>
                  <a:gd name="connsiteX11" fmla="*/ 22493 w 85389"/>
                  <a:gd name="connsiteY11" fmla="*/ 87681 h 87681"/>
                  <a:gd name="connsiteX12" fmla="*/ 0 w 85389"/>
                  <a:gd name="connsiteY12" fmla="*/ 87681 h 87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389" h="87681">
                    <a:moveTo>
                      <a:pt x="0" y="87681"/>
                    </a:moveTo>
                    <a:lnTo>
                      <a:pt x="0" y="0"/>
                    </a:lnTo>
                    <a:lnTo>
                      <a:pt x="22493" y="0"/>
                    </a:lnTo>
                    <a:lnTo>
                      <a:pt x="22493" y="33103"/>
                    </a:lnTo>
                    <a:lnTo>
                      <a:pt x="62811" y="33103"/>
                    </a:lnTo>
                    <a:lnTo>
                      <a:pt x="62811" y="0"/>
                    </a:lnTo>
                    <a:lnTo>
                      <a:pt x="85390" y="0"/>
                    </a:lnTo>
                    <a:lnTo>
                      <a:pt x="85390" y="87681"/>
                    </a:lnTo>
                    <a:lnTo>
                      <a:pt x="62811" y="87681"/>
                    </a:lnTo>
                    <a:lnTo>
                      <a:pt x="62811" y="51353"/>
                    </a:lnTo>
                    <a:lnTo>
                      <a:pt x="22493" y="51353"/>
                    </a:lnTo>
                    <a:lnTo>
                      <a:pt x="22493" y="87681"/>
                    </a:lnTo>
                    <a:lnTo>
                      <a:pt x="0" y="87681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Полилиния: фигура 97">
                <a:extLst>
                  <a:ext uri="{FF2B5EF4-FFF2-40B4-BE49-F238E27FC236}">
                    <a16:creationId xmlns:a16="http://schemas.microsoft.com/office/drawing/2014/main" id="{088DA7D1-D9CD-0B94-43D0-D36178E304AF}"/>
                  </a:ext>
                </a:extLst>
              </p:cNvPr>
              <p:cNvSpPr/>
              <p:nvPr/>
            </p:nvSpPr>
            <p:spPr>
              <a:xfrm>
                <a:off x="9801600" y="413903"/>
                <a:ext cx="85644" cy="87681"/>
              </a:xfrm>
              <a:custGeom>
                <a:avLst/>
                <a:gdLst>
                  <a:gd name="connsiteX0" fmla="*/ 0 w 85644"/>
                  <a:gd name="connsiteY0" fmla="*/ 87681 h 87681"/>
                  <a:gd name="connsiteX1" fmla="*/ 0 w 85644"/>
                  <a:gd name="connsiteY1" fmla="*/ 0 h 87681"/>
                  <a:gd name="connsiteX2" fmla="*/ 21644 w 85644"/>
                  <a:gd name="connsiteY2" fmla="*/ 0 h 87681"/>
                  <a:gd name="connsiteX3" fmla="*/ 21644 w 85644"/>
                  <a:gd name="connsiteY3" fmla="*/ 55427 h 87681"/>
                  <a:gd name="connsiteX4" fmla="*/ 65782 w 85644"/>
                  <a:gd name="connsiteY4" fmla="*/ 0 h 87681"/>
                  <a:gd name="connsiteX5" fmla="*/ 85644 w 85644"/>
                  <a:gd name="connsiteY5" fmla="*/ 0 h 87681"/>
                  <a:gd name="connsiteX6" fmla="*/ 85644 w 85644"/>
                  <a:gd name="connsiteY6" fmla="*/ 87681 h 87681"/>
                  <a:gd name="connsiteX7" fmla="*/ 64000 w 85644"/>
                  <a:gd name="connsiteY7" fmla="*/ 87681 h 87681"/>
                  <a:gd name="connsiteX8" fmla="*/ 64000 w 85644"/>
                  <a:gd name="connsiteY8" fmla="*/ 31575 h 87681"/>
                  <a:gd name="connsiteX9" fmla="*/ 19522 w 85644"/>
                  <a:gd name="connsiteY9" fmla="*/ 87681 h 87681"/>
                  <a:gd name="connsiteX10" fmla="*/ 0 w 85644"/>
                  <a:gd name="connsiteY10" fmla="*/ 87681 h 87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644" h="87681">
                    <a:moveTo>
                      <a:pt x="0" y="87681"/>
                    </a:moveTo>
                    <a:lnTo>
                      <a:pt x="0" y="0"/>
                    </a:lnTo>
                    <a:lnTo>
                      <a:pt x="21644" y="0"/>
                    </a:lnTo>
                    <a:lnTo>
                      <a:pt x="21644" y="55427"/>
                    </a:lnTo>
                    <a:lnTo>
                      <a:pt x="65782" y="0"/>
                    </a:lnTo>
                    <a:lnTo>
                      <a:pt x="85644" y="0"/>
                    </a:lnTo>
                    <a:lnTo>
                      <a:pt x="85644" y="87681"/>
                    </a:lnTo>
                    <a:lnTo>
                      <a:pt x="64000" y="87681"/>
                    </a:lnTo>
                    <a:lnTo>
                      <a:pt x="64000" y="31575"/>
                    </a:lnTo>
                    <a:lnTo>
                      <a:pt x="19522" y="87681"/>
                    </a:lnTo>
                    <a:lnTo>
                      <a:pt x="0" y="87681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Полилиния: фигура 98">
                <a:extLst>
                  <a:ext uri="{FF2B5EF4-FFF2-40B4-BE49-F238E27FC236}">
                    <a16:creationId xmlns:a16="http://schemas.microsoft.com/office/drawing/2014/main" id="{F9621135-9C18-6652-8E70-6FCC86F8B1E7}"/>
                  </a:ext>
                </a:extLst>
              </p:cNvPr>
              <p:cNvSpPr/>
              <p:nvPr/>
            </p:nvSpPr>
            <p:spPr>
              <a:xfrm>
                <a:off x="9905739" y="411256"/>
                <a:ext cx="82088" cy="92877"/>
              </a:xfrm>
              <a:custGeom>
                <a:avLst/>
                <a:gdLst>
                  <a:gd name="connsiteX0" fmla="*/ 48137 w 82088"/>
                  <a:gd name="connsiteY0" fmla="*/ 92875 h 92877"/>
                  <a:gd name="connsiteX1" fmla="*/ 23267 w 82088"/>
                  <a:gd name="connsiteY1" fmla="*/ 86764 h 92877"/>
                  <a:gd name="connsiteX2" fmla="*/ 6206 w 82088"/>
                  <a:gd name="connsiteY2" fmla="*/ 70212 h 92877"/>
                  <a:gd name="connsiteX3" fmla="*/ 9 w 82088"/>
                  <a:gd name="connsiteY3" fmla="*/ 46446 h 92877"/>
                  <a:gd name="connsiteX4" fmla="*/ 3659 w 82088"/>
                  <a:gd name="connsiteY4" fmla="*/ 27857 h 92877"/>
                  <a:gd name="connsiteX5" fmla="*/ 14015 w 82088"/>
                  <a:gd name="connsiteY5" fmla="*/ 13172 h 92877"/>
                  <a:gd name="connsiteX6" fmla="*/ 29633 w 82088"/>
                  <a:gd name="connsiteY6" fmla="*/ 3411 h 92877"/>
                  <a:gd name="connsiteX7" fmla="*/ 49325 w 82088"/>
                  <a:gd name="connsiteY7" fmla="*/ 16 h 92877"/>
                  <a:gd name="connsiteX8" fmla="*/ 66386 w 82088"/>
                  <a:gd name="connsiteY8" fmla="*/ 2477 h 92877"/>
                  <a:gd name="connsiteX9" fmla="*/ 80900 w 82088"/>
                  <a:gd name="connsiteY9" fmla="*/ 10032 h 92877"/>
                  <a:gd name="connsiteX10" fmla="*/ 70460 w 82088"/>
                  <a:gd name="connsiteY10" fmla="*/ 27008 h 92877"/>
                  <a:gd name="connsiteX11" fmla="*/ 61123 w 82088"/>
                  <a:gd name="connsiteY11" fmla="*/ 21491 h 92877"/>
                  <a:gd name="connsiteX12" fmla="*/ 50174 w 82088"/>
                  <a:gd name="connsiteY12" fmla="*/ 19708 h 92877"/>
                  <a:gd name="connsiteX13" fmla="*/ 35320 w 82088"/>
                  <a:gd name="connsiteY13" fmla="*/ 22849 h 92877"/>
                  <a:gd name="connsiteX14" fmla="*/ 25813 w 82088"/>
                  <a:gd name="connsiteY14" fmla="*/ 32016 h 92877"/>
                  <a:gd name="connsiteX15" fmla="*/ 22503 w 82088"/>
                  <a:gd name="connsiteY15" fmla="*/ 46361 h 92877"/>
                  <a:gd name="connsiteX16" fmla="*/ 29887 w 82088"/>
                  <a:gd name="connsiteY16" fmla="*/ 66138 h 92877"/>
                  <a:gd name="connsiteX17" fmla="*/ 50089 w 82088"/>
                  <a:gd name="connsiteY17" fmla="*/ 73353 h 92877"/>
                  <a:gd name="connsiteX18" fmla="*/ 72073 w 82088"/>
                  <a:gd name="connsiteY18" fmla="*/ 64525 h 92877"/>
                  <a:gd name="connsiteX19" fmla="*/ 82089 w 82088"/>
                  <a:gd name="connsiteY19" fmla="*/ 81586 h 92877"/>
                  <a:gd name="connsiteX20" fmla="*/ 66046 w 82088"/>
                  <a:gd name="connsiteY20" fmla="*/ 89904 h 92877"/>
                  <a:gd name="connsiteX21" fmla="*/ 48137 w 82088"/>
                  <a:gd name="connsiteY21" fmla="*/ 92875 h 92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2088" h="92877">
                    <a:moveTo>
                      <a:pt x="48137" y="92875"/>
                    </a:moveTo>
                    <a:cubicBezTo>
                      <a:pt x="39394" y="92960"/>
                      <a:pt x="30991" y="91008"/>
                      <a:pt x="23267" y="86764"/>
                    </a:cubicBezTo>
                    <a:cubicBezTo>
                      <a:pt x="16222" y="82859"/>
                      <a:pt x="10365" y="77087"/>
                      <a:pt x="6206" y="70212"/>
                    </a:cubicBezTo>
                    <a:cubicBezTo>
                      <a:pt x="1962" y="62997"/>
                      <a:pt x="-160" y="54764"/>
                      <a:pt x="9" y="46446"/>
                    </a:cubicBezTo>
                    <a:cubicBezTo>
                      <a:pt x="-75" y="40079"/>
                      <a:pt x="1198" y="33713"/>
                      <a:pt x="3659" y="27857"/>
                    </a:cubicBezTo>
                    <a:cubicBezTo>
                      <a:pt x="6121" y="22339"/>
                      <a:pt x="9686" y="17247"/>
                      <a:pt x="14015" y="13172"/>
                    </a:cubicBezTo>
                    <a:cubicBezTo>
                      <a:pt x="18598" y="8928"/>
                      <a:pt x="23861" y="5618"/>
                      <a:pt x="29633" y="3411"/>
                    </a:cubicBezTo>
                    <a:cubicBezTo>
                      <a:pt x="35829" y="1035"/>
                      <a:pt x="42534" y="-154"/>
                      <a:pt x="49325" y="16"/>
                    </a:cubicBezTo>
                    <a:cubicBezTo>
                      <a:pt x="55097" y="16"/>
                      <a:pt x="60869" y="865"/>
                      <a:pt x="66386" y="2477"/>
                    </a:cubicBezTo>
                    <a:cubicBezTo>
                      <a:pt x="71564" y="4090"/>
                      <a:pt x="76487" y="6722"/>
                      <a:pt x="80900" y="10032"/>
                    </a:cubicBezTo>
                    <a:lnTo>
                      <a:pt x="70460" y="27008"/>
                    </a:lnTo>
                    <a:cubicBezTo>
                      <a:pt x="67744" y="24546"/>
                      <a:pt x="64603" y="22764"/>
                      <a:pt x="61123" y="21491"/>
                    </a:cubicBezTo>
                    <a:cubicBezTo>
                      <a:pt x="57558" y="20302"/>
                      <a:pt x="53908" y="19708"/>
                      <a:pt x="50174" y="19708"/>
                    </a:cubicBezTo>
                    <a:cubicBezTo>
                      <a:pt x="45081" y="19623"/>
                      <a:pt x="40073" y="20642"/>
                      <a:pt x="35320" y="22849"/>
                    </a:cubicBezTo>
                    <a:cubicBezTo>
                      <a:pt x="31330" y="24886"/>
                      <a:pt x="28020" y="28026"/>
                      <a:pt x="25813" y="32016"/>
                    </a:cubicBezTo>
                    <a:cubicBezTo>
                      <a:pt x="23436" y="36515"/>
                      <a:pt x="22248" y="41438"/>
                      <a:pt x="22503" y="46361"/>
                    </a:cubicBezTo>
                    <a:cubicBezTo>
                      <a:pt x="22503" y="54849"/>
                      <a:pt x="24964" y="61384"/>
                      <a:pt x="29887" y="66138"/>
                    </a:cubicBezTo>
                    <a:cubicBezTo>
                      <a:pt x="34810" y="70806"/>
                      <a:pt x="41516" y="73353"/>
                      <a:pt x="50089" y="73353"/>
                    </a:cubicBezTo>
                    <a:cubicBezTo>
                      <a:pt x="58322" y="73353"/>
                      <a:pt x="66216" y="70212"/>
                      <a:pt x="72073" y="64525"/>
                    </a:cubicBezTo>
                    <a:lnTo>
                      <a:pt x="82089" y="81586"/>
                    </a:lnTo>
                    <a:cubicBezTo>
                      <a:pt x="77166" y="85236"/>
                      <a:pt x="71733" y="88037"/>
                      <a:pt x="66046" y="89904"/>
                    </a:cubicBezTo>
                    <a:cubicBezTo>
                      <a:pt x="60359" y="91857"/>
                      <a:pt x="54418" y="92875"/>
                      <a:pt x="48137" y="92875"/>
                    </a:cubicBez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Полилиния: фигура 99">
                <a:extLst>
                  <a:ext uri="{FF2B5EF4-FFF2-40B4-BE49-F238E27FC236}">
                    <a16:creationId xmlns:a16="http://schemas.microsoft.com/office/drawing/2014/main" id="{C91053BE-7183-E17A-0230-1648AFC68BF9}"/>
                  </a:ext>
                </a:extLst>
              </p:cNvPr>
              <p:cNvSpPr/>
              <p:nvPr/>
            </p:nvSpPr>
            <p:spPr>
              <a:xfrm>
                <a:off x="9995976" y="413903"/>
                <a:ext cx="77750" cy="87681"/>
              </a:xfrm>
              <a:custGeom>
                <a:avLst/>
                <a:gdLst>
                  <a:gd name="connsiteX0" fmla="*/ 27671 w 77750"/>
                  <a:gd name="connsiteY0" fmla="*/ 87681 h 87681"/>
                  <a:gd name="connsiteX1" fmla="*/ 27671 w 77750"/>
                  <a:gd name="connsiteY1" fmla="*/ 18249 h 87681"/>
                  <a:gd name="connsiteX2" fmla="*/ 0 w 77750"/>
                  <a:gd name="connsiteY2" fmla="*/ 18249 h 87681"/>
                  <a:gd name="connsiteX3" fmla="*/ 0 w 77750"/>
                  <a:gd name="connsiteY3" fmla="*/ 0 h 87681"/>
                  <a:gd name="connsiteX4" fmla="*/ 77750 w 77750"/>
                  <a:gd name="connsiteY4" fmla="*/ 0 h 87681"/>
                  <a:gd name="connsiteX5" fmla="*/ 77750 w 77750"/>
                  <a:gd name="connsiteY5" fmla="*/ 18249 h 87681"/>
                  <a:gd name="connsiteX6" fmla="*/ 50079 w 77750"/>
                  <a:gd name="connsiteY6" fmla="*/ 18249 h 87681"/>
                  <a:gd name="connsiteX7" fmla="*/ 50079 w 77750"/>
                  <a:gd name="connsiteY7" fmla="*/ 87681 h 87681"/>
                  <a:gd name="connsiteX8" fmla="*/ 27671 w 77750"/>
                  <a:gd name="connsiteY8" fmla="*/ 87681 h 87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7750" h="87681">
                    <a:moveTo>
                      <a:pt x="27671" y="87681"/>
                    </a:moveTo>
                    <a:lnTo>
                      <a:pt x="27671" y="18249"/>
                    </a:lnTo>
                    <a:lnTo>
                      <a:pt x="0" y="18249"/>
                    </a:lnTo>
                    <a:lnTo>
                      <a:pt x="0" y="0"/>
                    </a:lnTo>
                    <a:lnTo>
                      <a:pt x="77750" y="0"/>
                    </a:lnTo>
                    <a:lnTo>
                      <a:pt x="77750" y="18249"/>
                    </a:lnTo>
                    <a:lnTo>
                      <a:pt x="50079" y="18249"/>
                    </a:lnTo>
                    <a:lnTo>
                      <a:pt x="50079" y="87681"/>
                    </a:lnTo>
                    <a:lnTo>
                      <a:pt x="27671" y="87681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Полилиния: фигура 100">
                <a:extLst>
                  <a:ext uri="{FF2B5EF4-FFF2-40B4-BE49-F238E27FC236}">
                    <a16:creationId xmlns:a16="http://schemas.microsoft.com/office/drawing/2014/main" id="{8EBD2408-2858-3733-CBFB-242A44EED8A9}"/>
                  </a:ext>
                </a:extLst>
              </p:cNvPr>
              <p:cNvSpPr/>
              <p:nvPr/>
            </p:nvSpPr>
            <p:spPr>
              <a:xfrm>
                <a:off x="10083478" y="411341"/>
                <a:ext cx="90389" cy="92792"/>
              </a:xfrm>
              <a:custGeom>
                <a:avLst/>
                <a:gdLst>
                  <a:gd name="connsiteX0" fmla="*/ 47882 w 90389"/>
                  <a:gd name="connsiteY0" fmla="*/ 92790 h 92792"/>
                  <a:gd name="connsiteX1" fmla="*/ 22843 w 90389"/>
                  <a:gd name="connsiteY1" fmla="*/ 86933 h 92792"/>
                  <a:gd name="connsiteX2" fmla="*/ 6036 w 90389"/>
                  <a:gd name="connsiteY2" fmla="*/ 70721 h 92792"/>
                  <a:gd name="connsiteX3" fmla="*/ 10 w 90389"/>
                  <a:gd name="connsiteY3" fmla="*/ 46446 h 92792"/>
                  <a:gd name="connsiteX4" fmla="*/ 3575 w 90389"/>
                  <a:gd name="connsiteY4" fmla="*/ 27772 h 92792"/>
                  <a:gd name="connsiteX5" fmla="*/ 13336 w 90389"/>
                  <a:gd name="connsiteY5" fmla="*/ 13088 h 92792"/>
                  <a:gd name="connsiteX6" fmla="*/ 28275 w 90389"/>
                  <a:gd name="connsiteY6" fmla="*/ 3411 h 92792"/>
                  <a:gd name="connsiteX7" fmla="*/ 46949 w 90389"/>
                  <a:gd name="connsiteY7" fmla="*/ 16 h 92792"/>
                  <a:gd name="connsiteX8" fmla="*/ 66726 w 90389"/>
                  <a:gd name="connsiteY8" fmla="*/ 3920 h 92792"/>
                  <a:gd name="connsiteX9" fmla="*/ 81071 w 90389"/>
                  <a:gd name="connsiteY9" fmla="*/ 14870 h 92792"/>
                  <a:gd name="connsiteX10" fmla="*/ 89049 w 90389"/>
                  <a:gd name="connsiteY10" fmla="*/ 31337 h 92792"/>
                  <a:gd name="connsiteX11" fmla="*/ 89643 w 90389"/>
                  <a:gd name="connsiteY11" fmla="*/ 51793 h 92792"/>
                  <a:gd name="connsiteX12" fmla="*/ 21060 w 90389"/>
                  <a:gd name="connsiteY12" fmla="*/ 51793 h 92792"/>
                  <a:gd name="connsiteX13" fmla="*/ 24370 w 90389"/>
                  <a:gd name="connsiteY13" fmla="*/ 63931 h 92792"/>
                  <a:gd name="connsiteX14" fmla="*/ 34047 w 90389"/>
                  <a:gd name="connsiteY14" fmla="*/ 72079 h 92792"/>
                  <a:gd name="connsiteX15" fmla="*/ 48901 w 90389"/>
                  <a:gd name="connsiteY15" fmla="*/ 75050 h 92792"/>
                  <a:gd name="connsiteX16" fmla="*/ 63415 w 90389"/>
                  <a:gd name="connsiteY16" fmla="*/ 72843 h 92792"/>
                  <a:gd name="connsiteX17" fmla="*/ 76317 w 90389"/>
                  <a:gd name="connsiteY17" fmla="*/ 66392 h 92792"/>
                  <a:gd name="connsiteX18" fmla="*/ 84211 w 90389"/>
                  <a:gd name="connsiteY18" fmla="*/ 82010 h 92792"/>
                  <a:gd name="connsiteX19" fmla="*/ 73941 w 90389"/>
                  <a:gd name="connsiteY19" fmla="*/ 87782 h 92792"/>
                  <a:gd name="connsiteX20" fmla="*/ 61039 w 90389"/>
                  <a:gd name="connsiteY20" fmla="*/ 91517 h 92792"/>
                  <a:gd name="connsiteX21" fmla="*/ 47882 w 90389"/>
                  <a:gd name="connsiteY21" fmla="*/ 92790 h 92792"/>
                  <a:gd name="connsiteX22" fmla="*/ 22418 w 90389"/>
                  <a:gd name="connsiteY22" fmla="*/ 35835 h 92792"/>
                  <a:gd name="connsiteX23" fmla="*/ 67829 w 90389"/>
                  <a:gd name="connsiteY23" fmla="*/ 35835 h 92792"/>
                  <a:gd name="connsiteX24" fmla="*/ 61972 w 90389"/>
                  <a:gd name="connsiteY24" fmla="*/ 21915 h 92792"/>
                  <a:gd name="connsiteX25" fmla="*/ 46354 w 90389"/>
                  <a:gd name="connsiteY25" fmla="*/ 16822 h 92792"/>
                  <a:gd name="connsiteX26" fmla="*/ 29888 w 90389"/>
                  <a:gd name="connsiteY26" fmla="*/ 21915 h 92792"/>
                  <a:gd name="connsiteX27" fmla="*/ 22418 w 90389"/>
                  <a:gd name="connsiteY27" fmla="*/ 35835 h 9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90389" h="92792">
                    <a:moveTo>
                      <a:pt x="47882" y="92790"/>
                    </a:moveTo>
                    <a:cubicBezTo>
                      <a:pt x="39140" y="92875"/>
                      <a:pt x="30567" y="90923"/>
                      <a:pt x="22843" y="86933"/>
                    </a:cubicBezTo>
                    <a:cubicBezTo>
                      <a:pt x="15798" y="83199"/>
                      <a:pt x="10026" y="77512"/>
                      <a:pt x="6036" y="70721"/>
                    </a:cubicBezTo>
                    <a:cubicBezTo>
                      <a:pt x="1877" y="63337"/>
                      <a:pt x="-160" y="54934"/>
                      <a:pt x="10" y="46446"/>
                    </a:cubicBezTo>
                    <a:cubicBezTo>
                      <a:pt x="-75" y="40079"/>
                      <a:pt x="1198" y="33713"/>
                      <a:pt x="3575" y="27772"/>
                    </a:cubicBezTo>
                    <a:cubicBezTo>
                      <a:pt x="5782" y="22255"/>
                      <a:pt x="9092" y="17332"/>
                      <a:pt x="13336" y="13088"/>
                    </a:cubicBezTo>
                    <a:cubicBezTo>
                      <a:pt x="17580" y="8844"/>
                      <a:pt x="22673" y="5533"/>
                      <a:pt x="28275" y="3411"/>
                    </a:cubicBezTo>
                    <a:cubicBezTo>
                      <a:pt x="34301" y="1035"/>
                      <a:pt x="40668" y="-154"/>
                      <a:pt x="46949" y="16"/>
                    </a:cubicBezTo>
                    <a:cubicBezTo>
                      <a:pt x="53739" y="-69"/>
                      <a:pt x="60445" y="1204"/>
                      <a:pt x="66726" y="3920"/>
                    </a:cubicBezTo>
                    <a:cubicBezTo>
                      <a:pt x="72413" y="6382"/>
                      <a:pt x="77336" y="10117"/>
                      <a:pt x="81071" y="14870"/>
                    </a:cubicBezTo>
                    <a:cubicBezTo>
                      <a:pt x="84975" y="19708"/>
                      <a:pt x="87691" y="25310"/>
                      <a:pt x="89049" y="31337"/>
                    </a:cubicBezTo>
                    <a:cubicBezTo>
                      <a:pt x="90577" y="38042"/>
                      <a:pt x="90832" y="45087"/>
                      <a:pt x="89643" y="51793"/>
                    </a:cubicBezTo>
                    <a:lnTo>
                      <a:pt x="21060" y="51793"/>
                    </a:lnTo>
                    <a:cubicBezTo>
                      <a:pt x="20975" y="56037"/>
                      <a:pt x="21994" y="60281"/>
                      <a:pt x="24370" y="63931"/>
                    </a:cubicBezTo>
                    <a:cubicBezTo>
                      <a:pt x="26747" y="67496"/>
                      <a:pt x="30142" y="70297"/>
                      <a:pt x="34047" y="72079"/>
                    </a:cubicBezTo>
                    <a:cubicBezTo>
                      <a:pt x="38630" y="74117"/>
                      <a:pt x="43723" y="75135"/>
                      <a:pt x="48901" y="75050"/>
                    </a:cubicBezTo>
                    <a:cubicBezTo>
                      <a:pt x="53824" y="75050"/>
                      <a:pt x="58662" y="74371"/>
                      <a:pt x="63415" y="72843"/>
                    </a:cubicBezTo>
                    <a:cubicBezTo>
                      <a:pt x="67999" y="71400"/>
                      <a:pt x="72498" y="69193"/>
                      <a:pt x="76317" y="66392"/>
                    </a:cubicBezTo>
                    <a:lnTo>
                      <a:pt x="84211" y="82010"/>
                    </a:lnTo>
                    <a:cubicBezTo>
                      <a:pt x="81155" y="84472"/>
                      <a:pt x="77590" y="86339"/>
                      <a:pt x="73941" y="87782"/>
                    </a:cubicBezTo>
                    <a:cubicBezTo>
                      <a:pt x="69697" y="89395"/>
                      <a:pt x="65453" y="90753"/>
                      <a:pt x="61039" y="91517"/>
                    </a:cubicBezTo>
                    <a:cubicBezTo>
                      <a:pt x="56540" y="92366"/>
                      <a:pt x="52211" y="92790"/>
                      <a:pt x="47882" y="92790"/>
                    </a:cubicBezTo>
                    <a:close/>
                    <a:moveTo>
                      <a:pt x="22418" y="35835"/>
                    </a:moveTo>
                    <a:lnTo>
                      <a:pt x="67829" y="35835"/>
                    </a:lnTo>
                    <a:cubicBezTo>
                      <a:pt x="67744" y="29979"/>
                      <a:pt x="65707" y="25225"/>
                      <a:pt x="61972" y="21915"/>
                    </a:cubicBezTo>
                    <a:cubicBezTo>
                      <a:pt x="58238" y="18520"/>
                      <a:pt x="53060" y="16822"/>
                      <a:pt x="46354" y="16822"/>
                    </a:cubicBezTo>
                    <a:cubicBezTo>
                      <a:pt x="39649" y="16822"/>
                      <a:pt x="34217" y="18435"/>
                      <a:pt x="29888" y="21915"/>
                    </a:cubicBezTo>
                    <a:cubicBezTo>
                      <a:pt x="25644" y="25225"/>
                      <a:pt x="22927" y="30318"/>
                      <a:pt x="22418" y="35835"/>
                    </a:cubicBez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Полилиния: фигура 101">
                <a:extLst>
                  <a:ext uri="{FF2B5EF4-FFF2-40B4-BE49-F238E27FC236}">
                    <a16:creationId xmlns:a16="http://schemas.microsoft.com/office/drawing/2014/main" id="{D61B70D0-DD28-34DD-6A15-FCB79BB640FC}"/>
                  </a:ext>
                </a:extLst>
              </p:cNvPr>
              <p:cNvSpPr/>
              <p:nvPr/>
            </p:nvSpPr>
            <p:spPr>
              <a:xfrm>
                <a:off x="10192389" y="411158"/>
                <a:ext cx="96002" cy="127519"/>
              </a:xfrm>
              <a:custGeom>
                <a:avLst/>
                <a:gdLst>
                  <a:gd name="connsiteX0" fmla="*/ 0 w 96002"/>
                  <a:gd name="connsiteY0" fmla="*/ 127264 h 127519"/>
                  <a:gd name="connsiteX1" fmla="*/ 0 w 96002"/>
                  <a:gd name="connsiteY1" fmla="*/ 2745 h 127519"/>
                  <a:gd name="connsiteX2" fmla="*/ 19862 w 96002"/>
                  <a:gd name="connsiteY2" fmla="*/ 2745 h 127519"/>
                  <a:gd name="connsiteX3" fmla="*/ 19862 w 96002"/>
                  <a:gd name="connsiteY3" fmla="*/ 14289 h 127519"/>
                  <a:gd name="connsiteX4" fmla="*/ 32934 w 96002"/>
                  <a:gd name="connsiteY4" fmla="*/ 3933 h 127519"/>
                  <a:gd name="connsiteX5" fmla="*/ 52201 w 96002"/>
                  <a:gd name="connsiteY5" fmla="*/ 29 h 127519"/>
                  <a:gd name="connsiteX6" fmla="*/ 74780 w 96002"/>
                  <a:gd name="connsiteY6" fmla="*/ 6055 h 127519"/>
                  <a:gd name="connsiteX7" fmla="*/ 90313 w 96002"/>
                  <a:gd name="connsiteY7" fmla="*/ 22522 h 127519"/>
                  <a:gd name="connsiteX8" fmla="*/ 96000 w 96002"/>
                  <a:gd name="connsiteY8" fmla="*/ 46628 h 127519"/>
                  <a:gd name="connsiteX9" fmla="*/ 92689 w 96002"/>
                  <a:gd name="connsiteY9" fmla="*/ 64708 h 127519"/>
                  <a:gd name="connsiteX10" fmla="*/ 83522 w 96002"/>
                  <a:gd name="connsiteY10" fmla="*/ 79562 h 127519"/>
                  <a:gd name="connsiteX11" fmla="*/ 69517 w 96002"/>
                  <a:gd name="connsiteY11" fmla="*/ 89578 h 127519"/>
                  <a:gd name="connsiteX12" fmla="*/ 51607 w 96002"/>
                  <a:gd name="connsiteY12" fmla="*/ 93227 h 127519"/>
                  <a:gd name="connsiteX13" fmla="*/ 34801 w 96002"/>
                  <a:gd name="connsiteY13" fmla="*/ 89917 h 127519"/>
                  <a:gd name="connsiteX14" fmla="*/ 22069 w 96002"/>
                  <a:gd name="connsiteY14" fmla="*/ 81005 h 127519"/>
                  <a:gd name="connsiteX15" fmla="*/ 22069 w 96002"/>
                  <a:gd name="connsiteY15" fmla="*/ 127519 h 127519"/>
                  <a:gd name="connsiteX16" fmla="*/ 0 w 96002"/>
                  <a:gd name="connsiteY16" fmla="*/ 127264 h 127519"/>
                  <a:gd name="connsiteX17" fmla="*/ 48127 w 96002"/>
                  <a:gd name="connsiteY17" fmla="*/ 73365 h 127519"/>
                  <a:gd name="connsiteX18" fmla="*/ 61284 w 96002"/>
                  <a:gd name="connsiteY18" fmla="*/ 70055 h 127519"/>
                  <a:gd name="connsiteX19" fmla="*/ 70366 w 96002"/>
                  <a:gd name="connsiteY19" fmla="*/ 60718 h 127519"/>
                  <a:gd name="connsiteX20" fmla="*/ 73676 w 96002"/>
                  <a:gd name="connsiteY20" fmla="*/ 46458 h 127519"/>
                  <a:gd name="connsiteX21" fmla="*/ 70366 w 96002"/>
                  <a:gd name="connsiteY21" fmla="*/ 32198 h 127519"/>
                  <a:gd name="connsiteX22" fmla="*/ 61199 w 96002"/>
                  <a:gd name="connsiteY22" fmla="*/ 22862 h 127519"/>
                  <a:gd name="connsiteX23" fmla="*/ 34801 w 96002"/>
                  <a:gd name="connsiteY23" fmla="*/ 22862 h 127519"/>
                  <a:gd name="connsiteX24" fmla="*/ 25719 w 96002"/>
                  <a:gd name="connsiteY24" fmla="*/ 32198 h 127519"/>
                  <a:gd name="connsiteX25" fmla="*/ 22408 w 96002"/>
                  <a:gd name="connsiteY25" fmla="*/ 46458 h 127519"/>
                  <a:gd name="connsiteX26" fmla="*/ 25719 w 96002"/>
                  <a:gd name="connsiteY26" fmla="*/ 60718 h 127519"/>
                  <a:gd name="connsiteX27" fmla="*/ 34886 w 96002"/>
                  <a:gd name="connsiteY27" fmla="*/ 70055 h 127519"/>
                  <a:gd name="connsiteX28" fmla="*/ 48127 w 96002"/>
                  <a:gd name="connsiteY28" fmla="*/ 73365 h 127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6002" h="127519">
                    <a:moveTo>
                      <a:pt x="0" y="127264"/>
                    </a:moveTo>
                    <a:lnTo>
                      <a:pt x="0" y="2745"/>
                    </a:lnTo>
                    <a:lnTo>
                      <a:pt x="19862" y="2745"/>
                    </a:lnTo>
                    <a:lnTo>
                      <a:pt x="19862" y="14289"/>
                    </a:lnTo>
                    <a:cubicBezTo>
                      <a:pt x="23427" y="9960"/>
                      <a:pt x="27841" y="6395"/>
                      <a:pt x="32934" y="3933"/>
                    </a:cubicBezTo>
                    <a:cubicBezTo>
                      <a:pt x="38960" y="1217"/>
                      <a:pt x="45496" y="-226"/>
                      <a:pt x="52201" y="29"/>
                    </a:cubicBezTo>
                    <a:cubicBezTo>
                      <a:pt x="60180" y="-56"/>
                      <a:pt x="67989" y="1896"/>
                      <a:pt x="74780" y="6055"/>
                    </a:cubicBezTo>
                    <a:cubicBezTo>
                      <a:pt x="81400" y="10045"/>
                      <a:pt x="86748" y="15732"/>
                      <a:pt x="90313" y="22522"/>
                    </a:cubicBezTo>
                    <a:cubicBezTo>
                      <a:pt x="94217" y="29907"/>
                      <a:pt x="96085" y="38140"/>
                      <a:pt x="96000" y="46628"/>
                    </a:cubicBezTo>
                    <a:cubicBezTo>
                      <a:pt x="96000" y="52824"/>
                      <a:pt x="94981" y="59021"/>
                      <a:pt x="92689" y="64708"/>
                    </a:cubicBezTo>
                    <a:cubicBezTo>
                      <a:pt x="90567" y="70140"/>
                      <a:pt x="87512" y="75148"/>
                      <a:pt x="83522" y="79562"/>
                    </a:cubicBezTo>
                    <a:cubicBezTo>
                      <a:pt x="79618" y="83806"/>
                      <a:pt x="74780" y="87201"/>
                      <a:pt x="69517" y="89578"/>
                    </a:cubicBezTo>
                    <a:cubicBezTo>
                      <a:pt x="63830" y="92039"/>
                      <a:pt x="57888" y="93227"/>
                      <a:pt x="51607" y="93227"/>
                    </a:cubicBezTo>
                    <a:cubicBezTo>
                      <a:pt x="45835" y="93312"/>
                      <a:pt x="40064" y="92209"/>
                      <a:pt x="34801" y="89917"/>
                    </a:cubicBezTo>
                    <a:cubicBezTo>
                      <a:pt x="29963" y="87795"/>
                      <a:pt x="25719" y="84739"/>
                      <a:pt x="22069" y="81005"/>
                    </a:cubicBezTo>
                    <a:lnTo>
                      <a:pt x="22069" y="127519"/>
                    </a:lnTo>
                    <a:lnTo>
                      <a:pt x="0" y="127264"/>
                    </a:lnTo>
                    <a:close/>
                    <a:moveTo>
                      <a:pt x="48127" y="73365"/>
                    </a:moveTo>
                    <a:cubicBezTo>
                      <a:pt x="52711" y="73450"/>
                      <a:pt x="57294" y="72347"/>
                      <a:pt x="61284" y="70055"/>
                    </a:cubicBezTo>
                    <a:cubicBezTo>
                      <a:pt x="65188" y="67933"/>
                      <a:pt x="68329" y="64623"/>
                      <a:pt x="70366" y="60718"/>
                    </a:cubicBezTo>
                    <a:cubicBezTo>
                      <a:pt x="72573" y="56389"/>
                      <a:pt x="73761" y="51381"/>
                      <a:pt x="73676" y="46458"/>
                    </a:cubicBezTo>
                    <a:cubicBezTo>
                      <a:pt x="73761" y="41535"/>
                      <a:pt x="72658" y="36612"/>
                      <a:pt x="70366" y="32198"/>
                    </a:cubicBezTo>
                    <a:cubicBezTo>
                      <a:pt x="68244" y="28294"/>
                      <a:pt x="65103" y="25153"/>
                      <a:pt x="61199" y="22862"/>
                    </a:cubicBezTo>
                    <a:cubicBezTo>
                      <a:pt x="52965" y="18533"/>
                      <a:pt x="43119" y="18533"/>
                      <a:pt x="34801" y="22862"/>
                    </a:cubicBezTo>
                    <a:cubicBezTo>
                      <a:pt x="30896" y="25069"/>
                      <a:pt x="27841" y="28294"/>
                      <a:pt x="25719" y="32198"/>
                    </a:cubicBezTo>
                    <a:cubicBezTo>
                      <a:pt x="23342" y="36527"/>
                      <a:pt x="22324" y="41535"/>
                      <a:pt x="22408" y="46458"/>
                    </a:cubicBezTo>
                    <a:cubicBezTo>
                      <a:pt x="22324" y="51381"/>
                      <a:pt x="23427" y="56305"/>
                      <a:pt x="25719" y="60718"/>
                    </a:cubicBezTo>
                    <a:cubicBezTo>
                      <a:pt x="27841" y="64623"/>
                      <a:pt x="30981" y="67933"/>
                      <a:pt x="34886" y="70055"/>
                    </a:cubicBezTo>
                    <a:cubicBezTo>
                      <a:pt x="38875" y="72262"/>
                      <a:pt x="43459" y="73450"/>
                      <a:pt x="48127" y="73365"/>
                    </a:cubicBez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Полилиния: фигура 102">
                <a:extLst>
                  <a:ext uri="{FF2B5EF4-FFF2-40B4-BE49-F238E27FC236}">
                    <a16:creationId xmlns:a16="http://schemas.microsoft.com/office/drawing/2014/main" id="{6AA19884-56A4-03BA-247E-73F7D63DFE79}"/>
                  </a:ext>
                </a:extLst>
              </p:cNvPr>
              <p:cNvSpPr/>
              <p:nvPr/>
            </p:nvSpPr>
            <p:spPr>
              <a:xfrm>
                <a:off x="10300432" y="411256"/>
                <a:ext cx="82173" cy="92877"/>
              </a:xfrm>
              <a:custGeom>
                <a:avLst/>
                <a:gdLst>
                  <a:gd name="connsiteX0" fmla="*/ 48137 w 82173"/>
                  <a:gd name="connsiteY0" fmla="*/ 92875 h 92877"/>
                  <a:gd name="connsiteX1" fmla="*/ 23267 w 82173"/>
                  <a:gd name="connsiteY1" fmla="*/ 86764 h 92877"/>
                  <a:gd name="connsiteX2" fmla="*/ 6206 w 82173"/>
                  <a:gd name="connsiteY2" fmla="*/ 70212 h 92877"/>
                  <a:gd name="connsiteX3" fmla="*/ 9 w 82173"/>
                  <a:gd name="connsiteY3" fmla="*/ 46446 h 92877"/>
                  <a:gd name="connsiteX4" fmla="*/ 3659 w 82173"/>
                  <a:gd name="connsiteY4" fmla="*/ 27857 h 92877"/>
                  <a:gd name="connsiteX5" fmla="*/ 14015 w 82173"/>
                  <a:gd name="connsiteY5" fmla="*/ 13172 h 92877"/>
                  <a:gd name="connsiteX6" fmla="*/ 29633 w 82173"/>
                  <a:gd name="connsiteY6" fmla="*/ 3411 h 92877"/>
                  <a:gd name="connsiteX7" fmla="*/ 49325 w 82173"/>
                  <a:gd name="connsiteY7" fmla="*/ 16 h 92877"/>
                  <a:gd name="connsiteX8" fmla="*/ 66471 w 82173"/>
                  <a:gd name="connsiteY8" fmla="*/ 2477 h 92877"/>
                  <a:gd name="connsiteX9" fmla="*/ 80985 w 82173"/>
                  <a:gd name="connsiteY9" fmla="*/ 10032 h 92877"/>
                  <a:gd name="connsiteX10" fmla="*/ 70545 w 82173"/>
                  <a:gd name="connsiteY10" fmla="*/ 27008 h 92877"/>
                  <a:gd name="connsiteX11" fmla="*/ 61208 w 82173"/>
                  <a:gd name="connsiteY11" fmla="*/ 21491 h 92877"/>
                  <a:gd name="connsiteX12" fmla="*/ 50259 w 82173"/>
                  <a:gd name="connsiteY12" fmla="*/ 19708 h 92877"/>
                  <a:gd name="connsiteX13" fmla="*/ 35404 w 82173"/>
                  <a:gd name="connsiteY13" fmla="*/ 22849 h 92877"/>
                  <a:gd name="connsiteX14" fmla="*/ 25898 w 82173"/>
                  <a:gd name="connsiteY14" fmla="*/ 32016 h 92877"/>
                  <a:gd name="connsiteX15" fmla="*/ 22588 w 82173"/>
                  <a:gd name="connsiteY15" fmla="*/ 46361 h 92877"/>
                  <a:gd name="connsiteX16" fmla="*/ 29972 w 82173"/>
                  <a:gd name="connsiteY16" fmla="*/ 66138 h 92877"/>
                  <a:gd name="connsiteX17" fmla="*/ 50174 w 82173"/>
                  <a:gd name="connsiteY17" fmla="*/ 73353 h 92877"/>
                  <a:gd name="connsiteX18" fmla="*/ 72158 w 82173"/>
                  <a:gd name="connsiteY18" fmla="*/ 64525 h 92877"/>
                  <a:gd name="connsiteX19" fmla="*/ 82174 w 82173"/>
                  <a:gd name="connsiteY19" fmla="*/ 81586 h 92877"/>
                  <a:gd name="connsiteX20" fmla="*/ 66131 w 82173"/>
                  <a:gd name="connsiteY20" fmla="*/ 89904 h 92877"/>
                  <a:gd name="connsiteX21" fmla="*/ 48137 w 82173"/>
                  <a:gd name="connsiteY21" fmla="*/ 92875 h 92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2173" h="92877">
                    <a:moveTo>
                      <a:pt x="48137" y="92875"/>
                    </a:moveTo>
                    <a:cubicBezTo>
                      <a:pt x="39394" y="92960"/>
                      <a:pt x="30991" y="91008"/>
                      <a:pt x="23267" y="86764"/>
                    </a:cubicBezTo>
                    <a:cubicBezTo>
                      <a:pt x="16222" y="82859"/>
                      <a:pt x="10365" y="77087"/>
                      <a:pt x="6206" y="70212"/>
                    </a:cubicBezTo>
                    <a:cubicBezTo>
                      <a:pt x="1962" y="62997"/>
                      <a:pt x="-160" y="54764"/>
                      <a:pt x="9" y="46446"/>
                    </a:cubicBezTo>
                    <a:cubicBezTo>
                      <a:pt x="-75" y="40079"/>
                      <a:pt x="1198" y="33713"/>
                      <a:pt x="3659" y="27857"/>
                    </a:cubicBezTo>
                    <a:cubicBezTo>
                      <a:pt x="6121" y="22339"/>
                      <a:pt x="9686" y="17247"/>
                      <a:pt x="14015" y="13172"/>
                    </a:cubicBezTo>
                    <a:cubicBezTo>
                      <a:pt x="18598" y="8928"/>
                      <a:pt x="23861" y="5618"/>
                      <a:pt x="29633" y="3411"/>
                    </a:cubicBezTo>
                    <a:cubicBezTo>
                      <a:pt x="35829" y="1035"/>
                      <a:pt x="42534" y="-154"/>
                      <a:pt x="49325" y="16"/>
                    </a:cubicBezTo>
                    <a:cubicBezTo>
                      <a:pt x="55097" y="16"/>
                      <a:pt x="60954" y="865"/>
                      <a:pt x="66471" y="2477"/>
                    </a:cubicBezTo>
                    <a:cubicBezTo>
                      <a:pt x="71648" y="4090"/>
                      <a:pt x="76571" y="6722"/>
                      <a:pt x="80985" y="10032"/>
                    </a:cubicBezTo>
                    <a:lnTo>
                      <a:pt x="70545" y="27008"/>
                    </a:lnTo>
                    <a:cubicBezTo>
                      <a:pt x="67829" y="24546"/>
                      <a:pt x="64688" y="22764"/>
                      <a:pt x="61208" y="21491"/>
                    </a:cubicBezTo>
                    <a:cubicBezTo>
                      <a:pt x="57643" y="20302"/>
                      <a:pt x="53993" y="19708"/>
                      <a:pt x="50259" y="19708"/>
                    </a:cubicBezTo>
                    <a:cubicBezTo>
                      <a:pt x="45166" y="19623"/>
                      <a:pt x="40158" y="20642"/>
                      <a:pt x="35404" y="22849"/>
                    </a:cubicBezTo>
                    <a:cubicBezTo>
                      <a:pt x="31415" y="24886"/>
                      <a:pt x="28105" y="28026"/>
                      <a:pt x="25898" y="32016"/>
                    </a:cubicBezTo>
                    <a:cubicBezTo>
                      <a:pt x="23521" y="36515"/>
                      <a:pt x="22333" y="41438"/>
                      <a:pt x="22588" y="46361"/>
                    </a:cubicBezTo>
                    <a:cubicBezTo>
                      <a:pt x="22588" y="54849"/>
                      <a:pt x="25049" y="61384"/>
                      <a:pt x="29972" y="66138"/>
                    </a:cubicBezTo>
                    <a:cubicBezTo>
                      <a:pt x="34895" y="70806"/>
                      <a:pt x="41601" y="73353"/>
                      <a:pt x="50174" y="73353"/>
                    </a:cubicBezTo>
                    <a:cubicBezTo>
                      <a:pt x="58407" y="73353"/>
                      <a:pt x="66301" y="70212"/>
                      <a:pt x="72158" y="64525"/>
                    </a:cubicBezTo>
                    <a:lnTo>
                      <a:pt x="82174" y="81586"/>
                    </a:lnTo>
                    <a:cubicBezTo>
                      <a:pt x="77251" y="85236"/>
                      <a:pt x="71818" y="88037"/>
                      <a:pt x="66131" y="89904"/>
                    </a:cubicBezTo>
                    <a:cubicBezTo>
                      <a:pt x="60359" y="91857"/>
                      <a:pt x="54248" y="92875"/>
                      <a:pt x="48137" y="92875"/>
                    </a:cubicBez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Полилиния: фигура 103">
                <a:extLst>
                  <a:ext uri="{FF2B5EF4-FFF2-40B4-BE49-F238E27FC236}">
                    <a16:creationId xmlns:a16="http://schemas.microsoft.com/office/drawing/2014/main" id="{B1F44CBB-43F2-F62B-6A4D-63B95D8060B0}"/>
                  </a:ext>
                </a:extLst>
              </p:cNvPr>
              <p:cNvSpPr/>
              <p:nvPr/>
            </p:nvSpPr>
            <p:spPr>
              <a:xfrm>
                <a:off x="10390500" y="413903"/>
                <a:ext cx="77750" cy="87681"/>
              </a:xfrm>
              <a:custGeom>
                <a:avLst/>
                <a:gdLst>
                  <a:gd name="connsiteX0" fmla="*/ 27671 w 77750"/>
                  <a:gd name="connsiteY0" fmla="*/ 87681 h 87681"/>
                  <a:gd name="connsiteX1" fmla="*/ 27671 w 77750"/>
                  <a:gd name="connsiteY1" fmla="*/ 18249 h 87681"/>
                  <a:gd name="connsiteX2" fmla="*/ 0 w 77750"/>
                  <a:gd name="connsiteY2" fmla="*/ 18249 h 87681"/>
                  <a:gd name="connsiteX3" fmla="*/ 0 w 77750"/>
                  <a:gd name="connsiteY3" fmla="*/ 0 h 87681"/>
                  <a:gd name="connsiteX4" fmla="*/ 77750 w 77750"/>
                  <a:gd name="connsiteY4" fmla="*/ 0 h 87681"/>
                  <a:gd name="connsiteX5" fmla="*/ 77750 w 77750"/>
                  <a:gd name="connsiteY5" fmla="*/ 18249 h 87681"/>
                  <a:gd name="connsiteX6" fmla="*/ 50079 w 77750"/>
                  <a:gd name="connsiteY6" fmla="*/ 18249 h 87681"/>
                  <a:gd name="connsiteX7" fmla="*/ 50079 w 77750"/>
                  <a:gd name="connsiteY7" fmla="*/ 87681 h 87681"/>
                  <a:gd name="connsiteX8" fmla="*/ 27671 w 77750"/>
                  <a:gd name="connsiteY8" fmla="*/ 87681 h 87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7750" h="87681">
                    <a:moveTo>
                      <a:pt x="27671" y="87681"/>
                    </a:moveTo>
                    <a:lnTo>
                      <a:pt x="27671" y="18249"/>
                    </a:lnTo>
                    <a:lnTo>
                      <a:pt x="0" y="18249"/>
                    </a:lnTo>
                    <a:lnTo>
                      <a:pt x="0" y="0"/>
                    </a:lnTo>
                    <a:lnTo>
                      <a:pt x="77750" y="0"/>
                    </a:lnTo>
                    <a:lnTo>
                      <a:pt x="77750" y="18249"/>
                    </a:lnTo>
                    <a:lnTo>
                      <a:pt x="50079" y="18249"/>
                    </a:lnTo>
                    <a:lnTo>
                      <a:pt x="50079" y="87681"/>
                    </a:lnTo>
                    <a:lnTo>
                      <a:pt x="27671" y="87681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Полилиния: фигура 104">
                <a:extLst>
                  <a:ext uri="{FF2B5EF4-FFF2-40B4-BE49-F238E27FC236}">
                    <a16:creationId xmlns:a16="http://schemas.microsoft.com/office/drawing/2014/main" id="{A0168C3B-0C88-564A-46CC-11EEE0A85FC3}"/>
                  </a:ext>
                </a:extLst>
              </p:cNvPr>
              <p:cNvSpPr/>
              <p:nvPr/>
            </p:nvSpPr>
            <p:spPr>
              <a:xfrm>
                <a:off x="10485311" y="413903"/>
                <a:ext cx="79890" cy="87681"/>
              </a:xfrm>
              <a:custGeom>
                <a:avLst/>
                <a:gdLst>
                  <a:gd name="connsiteX0" fmla="*/ 0 w 79890"/>
                  <a:gd name="connsiteY0" fmla="*/ 87681 h 87681"/>
                  <a:gd name="connsiteX1" fmla="*/ 0 w 79890"/>
                  <a:gd name="connsiteY1" fmla="*/ 0 h 87681"/>
                  <a:gd name="connsiteX2" fmla="*/ 43289 w 79890"/>
                  <a:gd name="connsiteY2" fmla="*/ 0 h 87681"/>
                  <a:gd name="connsiteX3" fmla="*/ 67310 w 79890"/>
                  <a:gd name="connsiteY3" fmla="*/ 5687 h 87681"/>
                  <a:gd name="connsiteX4" fmla="*/ 76223 w 79890"/>
                  <a:gd name="connsiteY4" fmla="*/ 22663 h 87681"/>
                  <a:gd name="connsiteX5" fmla="*/ 73421 w 79890"/>
                  <a:gd name="connsiteY5" fmla="*/ 32424 h 87681"/>
                  <a:gd name="connsiteX6" fmla="*/ 65782 w 79890"/>
                  <a:gd name="connsiteY6" fmla="*/ 39215 h 87681"/>
                  <a:gd name="connsiteX7" fmla="*/ 54833 w 79890"/>
                  <a:gd name="connsiteY7" fmla="*/ 42949 h 87681"/>
                  <a:gd name="connsiteX8" fmla="*/ 54493 w 79890"/>
                  <a:gd name="connsiteY8" fmla="*/ 38026 h 87681"/>
                  <a:gd name="connsiteX9" fmla="*/ 73167 w 79890"/>
                  <a:gd name="connsiteY9" fmla="*/ 45581 h 87681"/>
                  <a:gd name="connsiteX10" fmla="*/ 79872 w 79890"/>
                  <a:gd name="connsiteY10" fmla="*/ 61369 h 87681"/>
                  <a:gd name="connsiteX11" fmla="*/ 75713 w 79890"/>
                  <a:gd name="connsiteY11" fmla="*/ 75374 h 87681"/>
                  <a:gd name="connsiteX12" fmla="*/ 63745 w 79890"/>
                  <a:gd name="connsiteY12" fmla="*/ 84456 h 87681"/>
                  <a:gd name="connsiteX13" fmla="*/ 44647 w 79890"/>
                  <a:gd name="connsiteY13" fmla="*/ 87597 h 87681"/>
                  <a:gd name="connsiteX14" fmla="*/ 0 w 79890"/>
                  <a:gd name="connsiteY14" fmla="*/ 87681 h 87681"/>
                  <a:gd name="connsiteX15" fmla="*/ 21644 w 79890"/>
                  <a:gd name="connsiteY15" fmla="*/ 71639 h 87681"/>
                  <a:gd name="connsiteX16" fmla="*/ 41761 w 79890"/>
                  <a:gd name="connsiteY16" fmla="*/ 71639 h 87681"/>
                  <a:gd name="connsiteX17" fmla="*/ 53644 w 79890"/>
                  <a:gd name="connsiteY17" fmla="*/ 68923 h 87681"/>
                  <a:gd name="connsiteX18" fmla="*/ 57888 w 79890"/>
                  <a:gd name="connsiteY18" fmla="*/ 61029 h 87681"/>
                  <a:gd name="connsiteX19" fmla="*/ 53729 w 79890"/>
                  <a:gd name="connsiteY19" fmla="*/ 53305 h 87681"/>
                  <a:gd name="connsiteX20" fmla="*/ 41761 w 79890"/>
                  <a:gd name="connsiteY20" fmla="*/ 50758 h 87681"/>
                  <a:gd name="connsiteX21" fmla="*/ 19013 w 79890"/>
                  <a:gd name="connsiteY21" fmla="*/ 50758 h 87681"/>
                  <a:gd name="connsiteX22" fmla="*/ 19013 w 79890"/>
                  <a:gd name="connsiteY22" fmla="*/ 35480 h 87681"/>
                  <a:gd name="connsiteX23" fmla="*/ 39639 w 79890"/>
                  <a:gd name="connsiteY23" fmla="*/ 35480 h 87681"/>
                  <a:gd name="connsiteX24" fmla="*/ 50928 w 79890"/>
                  <a:gd name="connsiteY24" fmla="*/ 33103 h 87681"/>
                  <a:gd name="connsiteX25" fmla="*/ 54918 w 79890"/>
                  <a:gd name="connsiteY25" fmla="*/ 25719 h 87681"/>
                  <a:gd name="connsiteX26" fmla="*/ 50928 w 79890"/>
                  <a:gd name="connsiteY26" fmla="*/ 18164 h 87681"/>
                  <a:gd name="connsiteX27" fmla="*/ 39639 w 79890"/>
                  <a:gd name="connsiteY27" fmla="*/ 15788 h 87681"/>
                  <a:gd name="connsiteX28" fmla="*/ 21644 w 79890"/>
                  <a:gd name="connsiteY28" fmla="*/ 15788 h 87681"/>
                  <a:gd name="connsiteX29" fmla="*/ 21644 w 79890"/>
                  <a:gd name="connsiteY29" fmla="*/ 71639 h 87681"/>
                  <a:gd name="connsiteX30" fmla="*/ 21644 w 79890"/>
                  <a:gd name="connsiteY30" fmla="*/ 71639 h 87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9890" h="87681">
                    <a:moveTo>
                      <a:pt x="0" y="87681"/>
                    </a:moveTo>
                    <a:lnTo>
                      <a:pt x="0" y="0"/>
                    </a:lnTo>
                    <a:lnTo>
                      <a:pt x="43289" y="0"/>
                    </a:lnTo>
                    <a:cubicBezTo>
                      <a:pt x="53390" y="0"/>
                      <a:pt x="61369" y="1867"/>
                      <a:pt x="67310" y="5687"/>
                    </a:cubicBezTo>
                    <a:cubicBezTo>
                      <a:pt x="73167" y="9422"/>
                      <a:pt x="76223" y="15109"/>
                      <a:pt x="76223" y="22663"/>
                    </a:cubicBezTo>
                    <a:cubicBezTo>
                      <a:pt x="76307" y="26058"/>
                      <a:pt x="75289" y="29453"/>
                      <a:pt x="73421" y="32424"/>
                    </a:cubicBezTo>
                    <a:cubicBezTo>
                      <a:pt x="71384" y="35225"/>
                      <a:pt x="68838" y="37602"/>
                      <a:pt x="65782" y="39215"/>
                    </a:cubicBezTo>
                    <a:cubicBezTo>
                      <a:pt x="62387" y="41082"/>
                      <a:pt x="58567" y="42355"/>
                      <a:pt x="54833" y="42949"/>
                    </a:cubicBezTo>
                    <a:lnTo>
                      <a:pt x="54493" y="38026"/>
                    </a:lnTo>
                    <a:cubicBezTo>
                      <a:pt x="62472" y="38960"/>
                      <a:pt x="68753" y="41422"/>
                      <a:pt x="73167" y="45581"/>
                    </a:cubicBezTo>
                    <a:cubicBezTo>
                      <a:pt x="77666" y="49570"/>
                      <a:pt x="80127" y="55342"/>
                      <a:pt x="79872" y="61369"/>
                    </a:cubicBezTo>
                    <a:cubicBezTo>
                      <a:pt x="79957" y="66292"/>
                      <a:pt x="78599" y="71215"/>
                      <a:pt x="75713" y="75374"/>
                    </a:cubicBezTo>
                    <a:cubicBezTo>
                      <a:pt x="72657" y="79533"/>
                      <a:pt x="68498" y="82673"/>
                      <a:pt x="63745" y="84456"/>
                    </a:cubicBezTo>
                    <a:cubicBezTo>
                      <a:pt x="57634" y="86663"/>
                      <a:pt x="51183" y="87766"/>
                      <a:pt x="44647" y="87597"/>
                    </a:cubicBezTo>
                    <a:lnTo>
                      <a:pt x="0" y="87681"/>
                    </a:lnTo>
                    <a:close/>
                    <a:moveTo>
                      <a:pt x="21644" y="71639"/>
                    </a:moveTo>
                    <a:lnTo>
                      <a:pt x="41761" y="71639"/>
                    </a:lnTo>
                    <a:cubicBezTo>
                      <a:pt x="46939" y="71639"/>
                      <a:pt x="50843" y="70705"/>
                      <a:pt x="53644" y="68923"/>
                    </a:cubicBezTo>
                    <a:cubicBezTo>
                      <a:pt x="56360" y="67310"/>
                      <a:pt x="57973" y="64254"/>
                      <a:pt x="57888" y="61029"/>
                    </a:cubicBezTo>
                    <a:cubicBezTo>
                      <a:pt x="57973" y="57888"/>
                      <a:pt x="56445" y="54918"/>
                      <a:pt x="53729" y="53305"/>
                    </a:cubicBezTo>
                    <a:cubicBezTo>
                      <a:pt x="51013" y="51522"/>
                      <a:pt x="47024" y="50758"/>
                      <a:pt x="41761" y="50758"/>
                    </a:cubicBezTo>
                    <a:lnTo>
                      <a:pt x="19013" y="50758"/>
                    </a:lnTo>
                    <a:lnTo>
                      <a:pt x="19013" y="35480"/>
                    </a:lnTo>
                    <a:lnTo>
                      <a:pt x="39639" y="35480"/>
                    </a:lnTo>
                    <a:cubicBezTo>
                      <a:pt x="44477" y="35480"/>
                      <a:pt x="48212" y="34631"/>
                      <a:pt x="50928" y="33103"/>
                    </a:cubicBezTo>
                    <a:cubicBezTo>
                      <a:pt x="53644" y="31575"/>
                      <a:pt x="55172" y="28774"/>
                      <a:pt x="54918" y="25719"/>
                    </a:cubicBezTo>
                    <a:cubicBezTo>
                      <a:pt x="55002" y="22663"/>
                      <a:pt x="53475" y="19692"/>
                      <a:pt x="50928" y="18164"/>
                    </a:cubicBezTo>
                    <a:cubicBezTo>
                      <a:pt x="48212" y="16552"/>
                      <a:pt x="44477" y="15788"/>
                      <a:pt x="39639" y="15788"/>
                    </a:cubicBezTo>
                    <a:lnTo>
                      <a:pt x="21644" y="15788"/>
                    </a:lnTo>
                    <a:lnTo>
                      <a:pt x="21644" y="71639"/>
                    </a:lnTo>
                    <a:lnTo>
                      <a:pt x="21644" y="71639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Полилиния: фигура 105">
                <a:extLst>
                  <a:ext uri="{FF2B5EF4-FFF2-40B4-BE49-F238E27FC236}">
                    <a16:creationId xmlns:a16="http://schemas.microsoft.com/office/drawing/2014/main" id="{271B7F25-FB46-92B1-8437-1DAA8242734F}"/>
                  </a:ext>
                </a:extLst>
              </p:cNvPr>
              <p:cNvSpPr/>
              <p:nvPr/>
            </p:nvSpPr>
            <p:spPr>
              <a:xfrm>
                <a:off x="10578708" y="411015"/>
                <a:ext cx="95889" cy="93130"/>
              </a:xfrm>
              <a:custGeom>
                <a:avLst/>
                <a:gdLst>
                  <a:gd name="connsiteX0" fmla="*/ 47929 w 95889"/>
                  <a:gd name="connsiteY0" fmla="*/ 93116 h 93130"/>
                  <a:gd name="connsiteX1" fmla="*/ 23144 w 95889"/>
                  <a:gd name="connsiteY1" fmla="*/ 86750 h 93130"/>
                  <a:gd name="connsiteX2" fmla="*/ 6168 w 95889"/>
                  <a:gd name="connsiteY2" fmla="*/ 69774 h 93130"/>
                  <a:gd name="connsiteX3" fmla="*/ 3622 w 95889"/>
                  <a:gd name="connsiteY3" fmla="*/ 28862 h 93130"/>
                  <a:gd name="connsiteX4" fmla="*/ 13637 w 95889"/>
                  <a:gd name="connsiteY4" fmla="*/ 14008 h 93130"/>
                  <a:gd name="connsiteX5" fmla="*/ 28831 w 95889"/>
                  <a:gd name="connsiteY5" fmla="*/ 3737 h 93130"/>
                  <a:gd name="connsiteX6" fmla="*/ 48099 w 95889"/>
                  <a:gd name="connsiteY6" fmla="*/ 2 h 93130"/>
                  <a:gd name="connsiteX7" fmla="*/ 72799 w 95889"/>
                  <a:gd name="connsiteY7" fmla="*/ 6368 h 93130"/>
                  <a:gd name="connsiteX8" fmla="*/ 89775 w 95889"/>
                  <a:gd name="connsiteY8" fmla="*/ 23175 h 93130"/>
                  <a:gd name="connsiteX9" fmla="*/ 95887 w 95889"/>
                  <a:gd name="connsiteY9" fmla="*/ 46432 h 93130"/>
                  <a:gd name="connsiteX10" fmla="*/ 92322 w 95889"/>
                  <a:gd name="connsiteY10" fmla="*/ 64087 h 93130"/>
                  <a:gd name="connsiteX11" fmla="*/ 82306 w 95889"/>
                  <a:gd name="connsiteY11" fmla="*/ 79026 h 93130"/>
                  <a:gd name="connsiteX12" fmla="*/ 67112 w 95889"/>
                  <a:gd name="connsiteY12" fmla="*/ 89297 h 93130"/>
                  <a:gd name="connsiteX13" fmla="*/ 47929 w 95889"/>
                  <a:gd name="connsiteY13" fmla="*/ 93116 h 93130"/>
                  <a:gd name="connsiteX14" fmla="*/ 47929 w 95889"/>
                  <a:gd name="connsiteY14" fmla="*/ 73509 h 93130"/>
                  <a:gd name="connsiteX15" fmla="*/ 61086 w 95889"/>
                  <a:gd name="connsiteY15" fmla="*/ 70199 h 93130"/>
                  <a:gd name="connsiteX16" fmla="*/ 70168 w 95889"/>
                  <a:gd name="connsiteY16" fmla="*/ 60862 h 93130"/>
                  <a:gd name="connsiteX17" fmla="*/ 73478 w 95889"/>
                  <a:gd name="connsiteY17" fmla="*/ 46602 h 93130"/>
                  <a:gd name="connsiteX18" fmla="*/ 70168 w 95889"/>
                  <a:gd name="connsiteY18" fmla="*/ 32257 h 93130"/>
                  <a:gd name="connsiteX19" fmla="*/ 61001 w 95889"/>
                  <a:gd name="connsiteY19" fmla="*/ 22920 h 93130"/>
                  <a:gd name="connsiteX20" fmla="*/ 34518 w 95889"/>
                  <a:gd name="connsiteY20" fmla="*/ 22920 h 93130"/>
                  <a:gd name="connsiteX21" fmla="*/ 25436 w 95889"/>
                  <a:gd name="connsiteY21" fmla="*/ 32257 h 93130"/>
                  <a:gd name="connsiteX22" fmla="*/ 22125 w 95889"/>
                  <a:gd name="connsiteY22" fmla="*/ 46602 h 93130"/>
                  <a:gd name="connsiteX23" fmla="*/ 25436 w 95889"/>
                  <a:gd name="connsiteY23" fmla="*/ 60862 h 93130"/>
                  <a:gd name="connsiteX24" fmla="*/ 34603 w 95889"/>
                  <a:gd name="connsiteY24" fmla="*/ 70199 h 93130"/>
                  <a:gd name="connsiteX25" fmla="*/ 47929 w 95889"/>
                  <a:gd name="connsiteY25" fmla="*/ 73509 h 93130"/>
                  <a:gd name="connsiteX26" fmla="*/ 47929 w 95889"/>
                  <a:gd name="connsiteY26" fmla="*/ 73509 h 93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5889" h="93130">
                    <a:moveTo>
                      <a:pt x="47929" y="93116"/>
                    </a:moveTo>
                    <a:cubicBezTo>
                      <a:pt x="39186" y="93201"/>
                      <a:pt x="30613" y="91079"/>
                      <a:pt x="23144" y="86750"/>
                    </a:cubicBezTo>
                    <a:cubicBezTo>
                      <a:pt x="16099" y="82591"/>
                      <a:pt x="10242" y="76904"/>
                      <a:pt x="6168" y="69774"/>
                    </a:cubicBezTo>
                    <a:cubicBezTo>
                      <a:pt x="-1047" y="57297"/>
                      <a:pt x="-1980" y="42103"/>
                      <a:pt x="3622" y="28862"/>
                    </a:cubicBezTo>
                    <a:cubicBezTo>
                      <a:pt x="5998" y="23345"/>
                      <a:pt x="9393" y="18252"/>
                      <a:pt x="13637" y="14008"/>
                    </a:cubicBezTo>
                    <a:cubicBezTo>
                      <a:pt x="17966" y="9679"/>
                      <a:pt x="23144" y="6284"/>
                      <a:pt x="28831" y="3737"/>
                    </a:cubicBezTo>
                    <a:cubicBezTo>
                      <a:pt x="34942" y="1191"/>
                      <a:pt x="41563" y="2"/>
                      <a:pt x="48099" y="2"/>
                    </a:cubicBezTo>
                    <a:cubicBezTo>
                      <a:pt x="56842" y="-82"/>
                      <a:pt x="65245" y="2040"/>
                      <a:pt x="72799" y="6368"/>
                    </a:cubicBezTo>
                    <a:cubicBezTo>
                      <a:pt x="79844" y="10358"/>
                      <a:pt x="85701" y="16215"/>
                      <a:pt x="89775" y="23175"/>
                    </a:cubicBezTo>
                    <a:cubicBezTo>
                      <a:pt x="93934" y="30220"/>
                      <a:pt x="95971" y="38199"/>
                      <a:pt x="95887" y="46432"/>
                    </a:cubicBezTo>
                    <a:cubicBezTo>
                      <a:pt x="95887" y="52543"/>
                      <a:pt x="94698" y="58570"/>
                      <a:pt x="92322" y="64087"/>
                    </a:cubicBezTo>
                    <a:cubicBezTo>
                      <a:pt x="89945" y="69604"/>
                      <a:pt x="86550" y="74697"/>
                      <a:pt x="82306" y="79026"/>
                    </a:cubicBezTo>
                    <a:cubicBezTo>
                      <a:pt x="77977" y="83355"/>
                      <a:pt x="72799" y="86920"/>
                      <a:pt x="67112" y="89297"/>
                    </a:cubicBezTo>
                    <a:cubicBezTo>
                      <a:pt x="61086" y="91928"/>
                      <a:pt x="54465" y="93286"/>
                      <a:pt x="47929" y="93116"/>
                    </a:cubicBezTo>
                    <a:close/>
                    <a:moveTo>
                      <a:pt x="47929" y="73509"/>
                    </a:moveTo>
                    <a:cubicBezTo>
                      <a:pt x="52513" y="73594"/>
                      <a:pt x="57096" y="72490"/>
                      <a:pt x="61086" y="70199"/>
                    </a:cubicBezTo>
                    <a:cubicBezTo>
                      <a:pt x="64990" y="67992"/>
                      <a:pt x="68131" y="64766"/>
                      <a:pt x="70168" y="60862"/>
                    </a:cubicBezTo>
                    <a:cubicBezTo>
                      <a:pt x="72544" y="56533"/>
                      <a:pt x="73563" y="51525"/>
                      <a:pt x="73478" y="46602"/>
                    </a:cubicBezTo>
                    <a:cubicBezTo>
                      <a:pt x="73563" y="41679"/>
                      <a:pt x="72460" y="36756"/>
                      <a:pt x="70168" y="32257"/>
                    </a:cubicBezTo>
                    <a:cubicBezTo>
                      <a:pt x="68046" y="28352"/>
                      <a:pt x="64905" y="25042"/>
                      <a:pt x="61001" y="22920"/>
                    </a:cubicBezTo>
                    <a:cubicBezTo>
                      <a:pt x="52767" y="18591"/>
                      <a:pt x="42751" y="18591"/>
                      <a:pt x="34518" y="22920"/>
                    </a:cubicBezTo>
                    <a:cubicBezTo>
                      <a:pt x="30613" y="25042"/>
                      <a:pt x="27473" y="28352"/>
                      <a:pt x="25436" y="32257"/>
                    </a:cubicBezTo>
                    <a:cubicBezTo>
                      <a:pt x="23229" y="36586"/>
                      <a:pt x="22041" y="41594"/>
                      <a:pt x="22125" y="46602"/>
                    </a:cubicBezTo>
                    <a:cubicBezTo>
                      <a:pt x="22041" y="51525"/>
                      <a:pt x="23144" y="56448"/>
                      <a:pt x="25436" y="60862"/>
                    </a:cubicBezTo>
                    <a:cubicBezTo>
                      <a:pt x="27558" y="64766"/>
                      <a:pt x="30698" y="67907"/>
                      <a:pt x="34603" y="70199"/>
                    </a:cubicBezTo>
                    <a:cubicBezTo>
                      <a:pt x="38677" y="72405"/>
                      <a:pt x="43261" y="73594"/>
                      <a:pt x="47929" y="73509"/>
                    </a:cubicBezTo>
                    <a:lnTo>
                      <a:pt x="47929" y="73509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Полилиния: фигура 106">
                <a:extLst>
                  <a:ext uri="{FF2B5EF4-FFF2-40B4-BE49-F238E27FC236}">
                    <a16:creationId xmlns:a16="http://schemas.microsoft.com/office/drawing/2014/main" id="{2B761970-D681-8E66-6294-4CF95A276656}"/>
                  </a:ext>
                </a:extLst>
              </p:cNvPr>
              <p:cNvSpPr/>
              <p:nvPr/>
            </p:nvSpPr>
            <p:spPr>
              <a:xfrm>
                <a:off x="10727673" y="411015"/>
                <a:ext cx="96226" cy="93130"/>
              </a:xfrm>
              <a:custGeom>
                <a:avLst/>
                <a:gdLst>
                  <a:gd name="connsiteX0" fmla="*/ 48099 w 96226"/>
                  <a:gd name="connsiteY0" fmla="*/ 93116 h 93130"/>
                  <a:gd name="connsiteX1" fmla="*/ 23229 w 96226"/>
                  <a:gd name="connsiteY1" fmla="*/ 86750 h 93130"/>
                  <a:gd name="connsiteX2" fmla="*/ 6168 w 96226"/>
                  <a:gd name="connsiteY2" fmla="*/ 69774 h 93130"/>
                  <a:gd name="connsiteX3" fmla="*/ 3622 w 96226"/>
                  <a:gd name="connsiteY3" fmla="*/ 28862 h 93130"/>
                  <a:gd name="connsiteX4" fmla="*/ 13637 w 96226"/>
                  <a:gd name="connsiteY4" fmla="*/ 14008 h 93130"/>
                  <a:gd name="connsiteX5" fmla="*/ 28831 w 96226"/>
                  <a:gd name="connsiteY5" fmla="*/ 3737 h 93130"/>
                  <a:gd name="connsiteX6" fmla="*/ 48099 w 96226"/>
                  <a:gd name="connsiteY6" fmla="*/ 2 h 93130"/>
                  <a:gd name="connsiteX7" fmla="*/ 72969 w 96226"/>
                  <a:gd name="connsiteY7" fmla="*/ 6368 h 93130"/>
                  <a:gd name="connsiteX8" fmla="*/ 90030 w 96226"/>
                  <a:gd name="connsiteY8" fmla="*/ 23345 h 93130"/>
                  <a:gd name="connsiteX9" fmla="*/ 96226 w 96226"/>
                  <a:gd name="connsiteY9" fmla="*/ 46602 h 93130"/>
                  <a:gd name="connsiteX10" fmla="*/ 92661 w 96226"/>
                  <a:gd name="connsiteY10" fmla="*/ 64257 h 93130"/>
                  <a:gd name="connsiteX11" fmla="*/ 82645 w 96226"/>
                  <a:gd name="connsiteY11" fmla="*/ 79111 h 93130"/>
                  <a:gd name="connsiteX12" fmla="*/ 67452 w 96226"/>
                  <a:gd name="connsiteY12" fmla="*/ 89381 h 93130"/>
                  <a:gd name="connsiteX13" fmla="*/ 48099 w 96226"/>
                  <a:gd name="connsiteY13" fmla="*/ 93116 h 93130"/>
                  <a:gd name="connsiteX14" fmla="*/ 48014 w 96226"/>
                  <a:gd name="connsiteY14" fmla="*/ 73509 h 93130"/>
                  <a:gd name="connsiteX15" fmla="*/ 61170 w 96226"/>
                  <a:gd name="connsiteY15" fmla="*/ 70199 h 93130"/>
                  <a:gd name="connsiteX16" fmla="*/ 70338 w 96226"/>
                  <a:gd name="connsiteY16" fmla="*/ 60862 h 93130"/>
                  <a:gd name="connsiteX17" fmla="*/ 73648 w 96226"/>
                  <a:gd name="connsiteY17" fmla="*/ 46602 h 93130"/>
                  <a:gd name="connsiteX18" fmla="*/ 70338 w 96226"/>
                  <a:gd name="connsiteY18" fmla="*/ 32257 h 93130"/>
                  <a:gd name="connsiteX19" fmla="*/ 61255 w 96226"/>
                  <a:gd name="connsiteY19" fmla="*/ 22920 h 93130"/>
                  <a:gd name="connsiteX20" fmla="*/ 34773 w 96226"/>
                  <a:gd name="connsiteY20" fmla="*/ 22920 h 93130"/>
                  <a:gd name="connsiteX21" fmla="*/ 25606 w 96226"/>
                  <a:gd name="connsiteY21" fmla="*/ 32257 h 93130"/>
                  <a:gd name="connsiteX22" fmla="*/ 22295 w 96226"/>
                  <a:gd name="connsiteY22" fmla="*/ 46602 h 93130"/>
                  <a:gd name="connsiteX23" fmla="*/ 25606 w 96226"/>
                  <a:gd name="connsiteY23" fmla="*/ 60862 h 93130"/>
                  <a:gd name="connsiteX24" fmla="*/ 34688 w 96226"/>
                  <a:gd name="connsiteY24" fmla="*/ 70199 h 93130"/>
                  <a:gd name="connsiteX25" fmla="*/ 48014 w 96226"/>
                  <a:gd name="connsiteY25" fmla="*/ 73509 h 93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6226" h="93130">
                    <a:moveTo>
                      <a:pt x="48099" y="93116"/>
                    </a:moveTo>
                    <a:cubicBezTo>
                      <a:pt x="39356" y="93201"/>
                      <a:pt x="30783" y="91079"/>
                      <a:pt x="23229" y="86750"/>
                    </a:cubicBezTo>
                    <a:cubicBezTo>
                      <a:pt x="16184" y="82591"/>
                      <a:pt x="10327" y="76904"/>
                      <a:pt x="6168" y="69774"/>
                    </a:cubicBezTo>
                    <a:cubicBezTo>
                      <a:pt x="-1047" y="57297"/>
                      <a:pt x="-1980" y="42273"/>
                      <a:pt x="3622" y="28862"/>
                    </a:cubicBezTo>
                    <a:cubicBezTo>
                      <a:pt x="5998" y="23345"/>
                      <a:pt x="9393" y="18252"/>
                      <a:pt x="13637" y="14008"/>
                    </a:cubicBezTo>
                    <a:cubicBezTo>
                      <a:pt x="17966" y="9679"/>
                      <a:pt x="23144" y="6284"/>
                      <a:pt x="28831" y="3737"/>
                    </a:cubicBezTo>
                    <a:cubicBezTo>
                      <a:pt x="34942" y="1191"/>
                      <a:pt x="41563" y="2"/>
                      <a:pt x="48099" y="2"/>
                    </a:cubicBezTo>
                    <a:cubicBezTo>
                      <a:pt x="56842" y="-82"/>
                      <a:pt x="65245" y="2040"/>
                      <a:pt x="72969" y="6368"/>
                    </a:cubicBezTo>
                    <a:cubicBezTo>
                      <a:pt x="80014" y="10358"/>
                      <a:pt x="85871" y="16215"/>
                      <a:pt x="90030" y="23345"/>
                    </a:cubicBezTo>
                    <a:cubicBezTo>
                      <a:pt x="94189" y="30390"/>
                      <a:pt x="96226" y="38368"/>
                      <a:pt x="96226" y="46602"/>
                    </a:cubicBezTo>
                    <a:cubicBezTo>
                      <a:pt x="96226" y="52713"/>
                      <a:pt x="95038" y="58740"/>
                      <a:pt x="92661" y="64257"/>
                    </a:cubicBezTo>
                    <a:cubicBezTo>
                      <a:pt x="90284" y="69774"/>
                      <a:pt x="86889" y="74867"/>
                      <a:pt x="82645" y="79111"/>
                    </a:cubicBezTo>
                    <a:cubicBezTo>
                      <a:pt x="78316" y="83440"/>
                      <a:pt x="73139" y="87005"/>
                      <a:pt x="67452" y="89381"/>
                    </a:cubicBezTo>
                    <a:cubicBezTo>
                      <a:pt x="61340" y="91928"/>
                      <a:pt x="54720" y="93286"/>
                      <a:pt x="48099" y="93116"/>
                    </a:cubicBezTo>
                    <a:close/>
                    <a:moveTo>
                      <a:pt x="48014" y="73509"/>
                    </a:moveTo>
                    <a:cubicBezTo>
                      <a:pt x="52598" y="73594"/>
                      <a:pt x="57181" y="72490"/>
                      <a:pt x="61170" y="70199"/>
                    </a:cubicBezTo>
                    <a:cubicBezTo>
                      <a:pt x="65075" y="67992"/>
                      <a:pt x="68215" y="64766"/>
                      <a:pt x="70338" y="60862"/>
                    </a:cubicBezTo>
                    <a:cubicBezTo>
                      <a:pt x="72714" y="56533"/>
                      <a:pt x="73733" y="51525"/>
                      <a:pt x="73648" y="46602"/>
                    </a:cubicBezTo>
                    <a:cubicBezTo>
                      <a:pt x="73733" y="41679"/>
                      <a:pt x="72629" y="36756"/>
                      <a:pt x="70338" y="32257"/>
                    </a:cubicBezTo>
                    <a:cubicBezTo>
                      <a:pt x="68215" y="28352"/>
                      <a:pt x="65075" y="25042"/>
                      <a:pt x="61255" y="22920"/>
                    </a:cubicBezTo>
                    <a:cubicBezTo>
                      <a:pt x="53022" y="18591"/>
                      <a:pt x="43006" y="18591"/>
                      <a:pt x="34773" y="22920"/>
                    </a:cubicBezTo>
                    <a:cubicBezTo>
                      <a:pt x="30868" y="25042"/>
                      <a:pt x="27728" y="28352"/>
                      <a:pt x="25606" y="32257"/>
                    </a:cubicBezTo>
                    <a:cubicBezTo>
                      <a:pt x="23399" y="36756"/>
                      <a:pt x="22210" y="41594"/>
                      <a:pt x="22295" y="46602"/>
                    </a:cubicBezTo>
                    <a:cubicBezTo>
                      <a:pt x="22210" y="51525"/>
                      <a:pt x="23314" y="56448"/>
                      <a:pt x="25606" y="60862"/>
                    </a:cubicBezTo>
                    <a:cubicBezTo>
                      <a:pt x="27728" y="64766"/>
                      <a:pt x="30868" y="67907"/>
                      <a:pt x="34688" y="70199"/>
                    </a:cubicBezTo>
                    <a:cubicBezTo>
                      <a:pt x="38847" y="72405"/>
                      <a:pt x="43430" y="73594"/>
                      <a:pt x="48014" y="73509"/>
                    </a:cubicBez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Полилиния: фигура 107">
                <a:extLst>
                  <a:ext uri="{FF2B5EF4-FFF2-40B4-BE49-F238E27FC236}">
                    <a16:creationId xmlns:a16="http://schemas.microsoft.com/office/drawing/2014/main" id="{3049CEB3-B801-2331-5B16-59098A262C07}"/>
                  </a:ext>
                </a:extLst>
              </p:cNvPr>
              <p:cNvSpPr/>
              <p:nvPr/>
            </p:nvSpPr>
            <p:spPr>
              <a:xfrm>
                <a:off x="10837039" y="372736"/>
                <a:ext cx="94830" cy="131410"/>
              </a:xfrm>
              <a:custGeom>
                <a:avLst/>
                <a:gdLst>
                  <a:gd name="connsiteX0" fmla="*/ 48567 w 94830"/>
                  <a:gd name="connsiteY0" fmla="*/ 131395 h 131410"/>
                  <a:gd name="connsiteX1" fmla="*/ 28451 w 94830"/>
                  <a:gd name="connsiteY1" fmla="*/ 127660 h 131410"/>
                  <a:gd name="connsiteX2" fmla="*/ 13172 w 94830"/>
                  <a:gd name="connsiteY2" fmla="*/ 116626 h 131410"/>
                  <a:gd name="connsiteX3" fmla="*/ 3411 w 94830"/>
                  <a:gd name="connsiteY3" fmla="*/ 98970 h 131410"/>
                  <a:gd name="connsiteX4" fmla="*/ 16 w 94830"/>
                  <a:gd name="connsiteY4" fmla="*/ 75459 h 131410"/>
                  <a:gd name="connsiteX5" fmla="*/ 2393 w 94830"/>
                  <a:gd name="connsiteY5" fmla="*/ 49485 h 131410"/>
                  <a:gd name="connsiteX6" fmla="*/ 9777 w 94830"/>
                  <a:gd name="connsiteY6" fmla="*/ 29623 h 131410"/>
                  <a:gd name="connsiteX7" fmla="*/ 23103 w 94830"/>
                  <a:gd name="connsiteY7" fmla="*/ 15873 h 131410"/>
                  <a:gd name="connsiteX8" fmla="*/ 42965 w 94830"/>
                  <a:gd name="connsiteY8" fmla="*/ 8233 h 131410"/>
                  <a:gd name="connsiteX9" fmla="*/ 84981 w 94830"/>
                  <a:gd name="connsiteY9" fmla="*/ 0 h 131410"/>
                  <a:gd name="connsiteX10" fmla="*/ 88546 w 94830"/>
                  <a:gd name="connsiteY10" fmla="*/ 19098 h 131410"/>
                  <a:gd name="connsiteX11" fmla="*/ 47634 w 94830"/>
                  <a:gd name="connsiteY11" fmla="*/ 26652 h 131410"/>
                  <a:gd name="connsiteX12" fmla="*/ 32440 w 94830"/>
                  <a:gd name="connsiteY12" fmla="*/ 32764 h 131410"/>
                  <a:gd name="connsiteX13" fmla="*/ 24292 w 94830"/>
                  <a:gd name="connsiteY13" fmla="*/ 43459 h 131410"/>
                  <a:gd name="connsiteX14" fmla="*/ 20897 w 94830"/>
                  <a:gd name="connsiteY14" fmla="*/ 58992 h 131410"/>
                  <a:gd name="connsiteX15" fmla="*/ 34308 w 94830"/>
                  <a:gd name="connsiteY15" fmla="*/ 48297 h 131410"/>
                  <a:gd name="connsiteX16" fmla="*/ 52557 w 94830"/>
                  <a:gd name="connsiteY16" fmla="*/ 44392 h 131410"/>
                  <a:gd name="connsiteX17" fmla="*/ 89395 w 94830"/>
                  <a:gd name="connsiteY17" fmla="*/ 65443 h 131410"/>
                  <a:gd name="connsiteX18" fmla="*/ 94827 w 94830"/>
                  <a:gd name="connsiteY18" fmla="*/ 86748 h 131410"/>
                  <a:gd name="connsiteX19" fmla="*/ 91517 w 94830"/>
                  <a:gd name="connsiteY19" fmla="*/ 104148 h 131410"/>
                  <a:gd name="connsiteX20" fmla="*/ 67496 w 94830"/>
                  <a:gd name="connsiteY20" fmla="*/ 128254 h 131410"/>
                  <a:gd name="connsiteX21" fmla="*/ 48567 w 94830"/>
                  <a:gd name="connsiteY21" fmla="*/ 131395 h 131410"/>
                  <a:gd name="connsiteX22" fmla="*/ 48228 w 94830"/>
                  <a:gd name="connsiteY22" fmla="*/ 111787 h 131410"/>
                  <a:gd name="connsiteX23" fmla="*/ 60621 w 94830"/>
                  <a:gd name="connsiteY23" fmla="*/ 108732 h 131410"/>
                  <a:gd name="connsiteX24" fmla="*/ 69363 w 94830"/>
                  <a:gd name="connsiteY24" fmla="*/ 99989 h 131410"/>
                  <a:gd name="connsiteX25" fmla="*/ 72504 w 94830"/>
                  <a:gd name="connsiteY25" fmla="*/ 86663 h 131410"/>
                  <a:gd name="connsiteX26" fmla="*/ 69363 w 94830"/>
                  <a:gd name="connsiteY26" fmla="*/ 73337 h 131410"/>
                  <a:gd name="connsiteX27" fmla="*/ 60790 w 94830"/>
                  <a:gd name="connsiteY27" fmla="*/ 64594 h 131410"/>
                  <a:gd name="connsiteX28" fmla="*/ 48398 w 94830"/>
                  <a:gd name="connsiteY28" fmla="*/ 61538 h 131410"/>
                  <a:gd name="connsiteX29" fmla="*/ 35920 w 94830"/>
                  <a:gd name="connsiteY29" fmla="*/ 64594 h 131410"/>
                  <a:gd name="connsiteX30" fmla="*/ 27178 w 94830"/>
                  <a:gd name="connsiteY30" fmla="*/ 73337 h 131410"/>
                  <a:gd name="connsiteX31" fmla="*/ 24037 w 94830"/>
                  <a:gd name="connsiteY31" fmla="*/ 86663 h 131410"/>
                  <a:gd name="connsiteX32" fmla="*/ 27178 w 94830"/>
                  <a:gd name="connsiteY32" fmla="*/ 99989 h 131410"/>
                  <a:gd name="connsiteX33" fmla="*/ 35920 w 94830"/>
                  <a:gd name="connsiteY33" fmla="*/ 108732 h 131410"/>
                  <a:gd name="connsiteX34" fmla="*/ 48228 w 94830"/>
                  <a:gd name="connsiteY34" fmla="*/ 111787 h 131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4830" h="131410">
                    <a:moveTo>
                      <a:pt x="48567" y="131395"/>
                    </a:moveTo>
                    <a:cubicBezTo>
                      <a:pt x="41777" y="131480"/>
                      <a:pt x="34817" y="130206"/>
                      <a:pt x="28451" y="127660"/>
                    </a:cubicBezTo>
                    <a:cubicBezTo>
                      <a:pt x="22594" y="125199"/>
                      <a:pt x="17416" y="121464"/>
                      <a:pt x="13172" y="116626"/>
                    </a:cubicBezTo>
                    <a:cubicBezTo>
                      <a:pt x="8674" y="111448"/>
                      <a:pt x="5448" y="105421"/>
                      <a:pt x="3411" y="98970"/>
                    </a:cubicBezTo>
                    <a:cubicBezTo>
                      <a:pt x="1034" y="91331"/>
                      <a:pt x="-154" y="83437"/>
                      <a:pt x="16" y="75459"/>
                    </a:cubicBezTo>
                    <a:cubicBezTo>
                      <a:pt x="-69" y="66716"/>
                      <a:pt x="695" y="58058"/>
                      <a:pt x="2393" y="49485"/>
                    </a:cubicBezTo>
                    <a:cubicBezTo>
                      <a:pt x="3666" y="42525"/>
                      <a:pt x="6297" y="35735"/>
                      <a:pt x="9777" y="29623"/>
                    </a:cubicBezTo>
                    <a:cubicBezTo>
                      <a:pt x="13088" y="24106"/>
                      <a:pt x="17671" y="19353"/>
                      <a:pt x="23103" y="15873"/>
                    </a:cubicBezTo>
                    <a:cubicBezTo>
                      <a:pt x="29215" y="12138"/>
                      <a:pt x="35920" y="9507"/>
                      <a:pt x="42965" y="8233"/>
                    </a:cubicBezTo>
                    <a:lnTo>
                      <a:pt x="84981" y="0"/>
                    </a:lnTo>
                    <a:lnTo>
                      <a:pt x="88546" y="19098"/>
                    </a:lnTo>
                    <a:lnTo>
                      <a:pt x="47634" y="26652"/>
                    </a:lnTo>
                    <a:cubicBezTo>
                      <a:pt x="41183" y="27926"/>
                      <a:pt x="36090" y="29963"/>
                      <a:pt x="32440" y="32764"/>
                    </a:cubicBezTo>
                    <a:cubicBezTo>
                      <a:pt x="28791" y="35480"/>
                      <a:pt x="25989" y="39215"/>
                      <a:pt x="24292" y="43459"/>
                    </a:cubicBezTo>
                    <a:cubicBezTo>
                      <a:pt x="22424" y="48382"/>
                      <a:pt x="21236" y="53729"/>
                      <a:pt x="20897" y="58992"/>
                    </a:cubicBezTo>
                    <a:cubicBezTo>
                      <a:pt x="24546" y="54493"/>
                      <a:pt x="29130" y="50843"/>
                      <a:pt x="34308" y="48297"/>
                    </a:cubicBezTo>
                    <a:cubicBezTo>
                      <a:pt x="39995" y="45581"/>
                      <a:pt x="46191" y="44138"/>
                      <a:pt x="52557" y="44392"/>
                    </a:cubicBezTo>
                    <a:cubicBezTo>
                      <a:pt x="67750" y="44053"/>
                      <a:pt x="82010" y="52117"/>
                      <a:pt x="89395" y="65443"/>
                    </a:cubicBezTo>
                    <a:cubicBezTo>
                      <a:pt x="93045" y="71894"/>
                      <a:pt x="94912" y="79193"/>
                      <a:pt x="94827" y="86748"/>
                    </a:cubicBezTo>
                    <a:cubicBezTo>
                      <a:pt x="94827" y="92774"/>
                      <a:pt x="93809" y="98631"/>
                      <a:pt x="91517" y="104148"/>
                    </a:cubicBezTo>
                    <a:cubicBezTo>
                      <a:pt x="87188" y="115098"/>
                      <a:pt x="78446" y="123840"/>
                      <a:pt x="67496" y="128254"/>
                    </a:cubicBezTo>
                    <a:cubicBezTo>
                      <a:pt x="61384" y="130376"/>
                      <a:pt x="55018" y="131565"/>
                      <a:pt x="48567" y="131395"/>
                    </a:cubicBezTo>
                    <a:close/>
                    <a:moveTo>
                      <a:pt x="48228" y="111787"/>
                    </a:moveTo>
                    <a:cubicBezTo>
                      <a:pt x="52557" y="111872"/>
                      <a:pt x="56801" y="110854"/>
                      <a:pt x="60621" y="108732"/>
                    </a:cubicBezTo>
                    <a:cubicBezTo>
                      <a:pt x="64270" y="106695"/>
                      <a:pt x="67326" y="103639"/>
                      <a:pt x="69363" y="99989"/>
                    </a:cubicBezTo>
                    <a:cubicBezTo>
                      <a:pt x="71570" y="95830"/>
                      <a:pt x="72674" y="91246"/>
                      <a:pt x="72504" y="86663"/>
                    </a:cubicBezTo>
                    <a:cubicBezTo>
                      <a:pt x="72589" y="82079"/>
                      <a:pt x="71570" y="77496"/>
                      <a:pt x="69363" y="73337"/>
                    </a:cubicBezTo>
                    <a:cubicBezTo>
                      <a:pt x="67326" y="69687"/>
                      <a:pt x="64270" y="66716"/>
                      <a:pt x="60790" y="64594"/>
                    </a:cubicBezTo>
                    <a:cubicBezTo>
                      <a:pt x="57055" y="62472"/>
                      <a:pt x="52642" y="61453"/>
                      <a:pt x="48398" y="61538"/>
                    </a:cubicBezTo>
                    <a:cubicBezTo>
                      <a:pt x="44069" y="61453"/>
                      <a:pt x="39655" y="62472"/>
                      <a:pt x="35920" y="64594"/>
                    </a:cubicBezTo>
                    <a:cubicBezTo>
                      <a:pt x="32270" y="66631"/>
                      <a:pt x="29215" y="69687"/>
                      <a:pt x="27178" y="73337"/>
                    </a:cubicBezTo>
                    <a:cubicBezTo>
                      <a:pt x="24971" y="77496"/>
                      <a:pt x="23867" y="82079"/>
                      <a:pt x="24037" y="86663"/>
                    </a:cubicBezTo>
                    <a:cubicBezTo>
                      <a:pt x="23952" y="91246"/>
                      <a:pt x="24971" y="95830"/>
                      <a:pt x="27178" y="99989"/>
                    </a:cubicBezTo>
                    <a:cubicBezTo>
                      <a:pt x="29215" y="103639"/>
                      <a:pt x="32270" y="106695"/>
                      <a:pt x="35920" y="108732"/>
                    </a:cubicBezTo>
                    <a:cubicBezTo>
                      <a:pt x="39485" y="110854"/>
                      <a:pt x="43814" y="111872"/>
                      <a:pt x="48228" y="111787"/>
                    </a:cubicBez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Полилиния: фигура 108">
                <a:extLst>
                  <a:ext uri="{FF2B5EF4-FFF2-40B4-BE49-F238E27FC236}">
                    <a16:creationId xmlns:a16="http://schemas.microsoft.com/office/drawing/2014/main" id="{75BF5C30-7195-041F-E877-868D200E6DFE}"/>
                  </a:ext>
                </a:extLst>
              </p:cNvPr>
              <p:cNvSpPr/>
              <p:nvPr/>
            </p:nvSpPr>
            <p:spPr>
              <a:xfrm>
                <a:off x="10951135" y="411158"/>
                <a:ext cx="96002" cy="127519"/>
              </a:xfrm>
              <a:custGeom>
                <a:avLst/>
                <a:gdLst>
                  <a:gd name="connsiteX0" fmla="*/ 0 w 96002"/>
                  <a:gd name="connsiteY0" fmla="*/ 127264 h 127519"/>
                  <a:gd name="connsiteX1" fmla="*/ 0 w 96002"/>
                  <a:gd name="connsiteY1" fmla="*/ 2745 h 127519"/>
                  <a:gd name="connsiteX2" fmla="*/ 19862 w 96002"/>
                  <a:gd name="connsiteY2" fmla="*/ 2745 h 127519"/>
                  <a:gd name="connsiteX3" fmla="*/ 19862 w 96002"/>
                  <a:gd name="connsiteY3" fmla="*/ 14289 h 127519"/>
                  <a:gd name="connsiteX4" fmla="*/ 32933 w 96002"/>
                  <a:gd name="connsiteY4" fmla="*/ 3933 h 127519"/>
                  <a:gd name="connsiteX5" fmla="*/ 52201 w 96002"/>
                  <a:gd name="connsiteY5" fmla="*/ 29 h 127519"/>
                  <a:gd name="connsiteX6" fmla="*/ 74779 w 96002"/>
                  <a:gd name="connsiteY6" fmla="*/ 6055 h 127519"/>
                  <a:gd name="connsiteX7" fmla="*/ 90313 w 96002"/>
                  <a:gd name="connsiteY7" fmla="*/ 22522 h 127519"/>
                  <a:gd name="connsiteX8" fmla="*/ 96000 w 96002"/>
                  <a:gd name="connsiteY8" fmla="*/ 46628 h 127519"/>
                  <a:gd name="connsiteX9" fmla="*/ 92689 w 96002"/>
                  <a:gd name="connsiteY9" fmla="*/ 64708 h 127519"/>
                  <a:gd name="connsiteX10" fmla="*/ 83522 w 96002"/>
                  <a:gd name="connsiteY10" fmla="*/ 79562 h 127519"/>
                  <a:gd name="connsiteX11" fmla="*/ 69517 w 96002"/>
                  <a:gd name="connsiteY11" fmla="*/ 89578 h 127519"/>
                  <a:gd name="connsiteX12" fmla="*/ 51607 w 96002"/>
                  <a:gd name="connsiteY12" fmla="*/ 93227 h 127519"/>
                  <a:gd name="connsiteX13" fmla="*/ 34801 w 96002"/>
                  <a:gd name="connsiteY13" fmla="*/ 89917 h 127519"/>
                  <a:gd name="connsiteX14" fmla="*/ 22069 w 96002"/>
                  <a:gd name="connsiteY14" fmla="*/ 81005 h 127519"/>
                  <a:gd name="connsiteX15" fmla="*/ 22069 w 96002"/>
                  <a:gd name="connsiteY15" fmla="*/ 127519 h 127519"/>
                  <a:gd name="connsiteX16" fmla="*/ 0 w 96002"/>
                  <a:gd name="connsiteY16" fmla="*/ 127264 h 127519"/>
                  <a:gd name="connsiteX17" fmla="*/ 48127 w 96002"/>
                  <a:gd name="connsiteY17" fmla="*/ 73365 h 127519"/>
                  <a:gd name="connsiteX18" fmla="*/ 61284 w 96002"/>
                  <a:gd name="connsiteY18" fmla="*/ 70055 h 127519"/>
                  <a:gd name="connsiteX19" fmla="*/ 70451 w 96002"/>
                  <a:gd name="connsiteY19" fmla="*/ 60718 h 127519"/>
                  <a:gd name="connsiteX20" fmla="*/ 73761 w 96002"/>
                  <a:gd name="connsiteY20" fmla="*/ 46458 h 127519"/>
                  <a:gd name="connsiteX21" fmla="*/ 70451 w 96002"/>
                  <a:gd name="connsiteY21" fmla="*/ 32198 h 127519"/>
                  <a:gd name="connsiteX22" fmla="*/ 61368 w 96002"/>
                  <a:gd name="connsiteY22" fmla="*/ 22862 h 127519"/>
                  <a:gd name="connsiteX23" fmla="*/ 34971 w 96002"/>
                  <a:gd name="connsiteY23" fmla="*/ 22862 h 127519"/>
                  <a:gd name="connsiteX24" fmla="*/ 25804 w 96002"/>
                  <a:gd name="connsiteY24" fmla="*/ 32198 h 127519"/>
                  <a:gd name="connsiteX25" fmla="*/ 22493 w 96002"/>
                  <a:gd name="connsiteY25" fmla="*/ 46458 h 127519"/>
                  <a:gd name="connsiteX26" fmla="*/ 25804 w 96002"/>
                  <a:gd name="connsiteY26" fmla="*/ 60718 h 127519"/>
                  <a:gd name="connsiteX27" fmla="*/ 34886 w 96002"/>
                  <a:gd name="connsiteY27" fmla="*/ 70055 h 127519"/>
                  <a:gd name="connsiteX28" fmla="*/ 48127 w 96002"/>
                  <a:gd name="connsiteY28" fmla="*/ 73365 h 127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6002" h="127519">
                    <a:moveTo>
                      <a:pt x="0" y="127264"/>
                    </a:moveTo>
                    <a:lnTo>
                      <a:pt x="0" y="2745"/>
                    </a:lnTo>
                    <a:lnTo>
                      <a:pt x="19862" y="2745"/>
                    </a:lnTo>
                    <a:lnTo>
                      <a:pt x="19862" y="14289"/>
                    </a:lnTo>
                    <a:cubicBezTo>
                      <a:pt x="23427" y="9960"/>
                      <a:pt x="27841" y="6395"/>
                      <a:pt x="32933" y="3933"/>
                    </a:cubicBezTo>
                    <a:cubicBezTo>
                      <a:pt x="38960" y="1217"/>
                      <a:pt x="45496" y="-226"/>
                      <a:pt x="52201" y="29"/>
                    </a:cubicBezTo>
                    <a:cubicBezTo>
                      <a:pt x="60180" y="-56"/>
                      <a:pt x="67989" y="1896"/>
                      <a:pt x="74779" y="6055"/>
                    </a:cubicBezTo>
                    <a:cubicBezTo>
                      <a:pt x="81400" y="10045"/>
                      <a:pt x="86748" y="15732"/>
                      <a:pt x="90313" y="22522"/>
                    </a:cubicBezTo>
                    <a:cubicBezTo>
                      <a:pt x="94217" y="29907"/>
                      <a:pt x="96084" y="38140"/>
                      <a:pt x="96000" y="46628"/>
                    </a:cubicBezTo>
                    <a:cubicBezTo>
                      <a:pt x="96000" y="52824"/>
                      <a:pt x="94981" y="59021"/>
                      <a:pt x="92689" y="64708"/>
                    </a:cubicBezTo>
                    <a:cubicBezTo>
                      <a:pt x="90567" y="70140"/>
                      <a:pt x="87511" y="75148"/>
                      <a:pt x="83522" y="79562"/>
                    </a:cubicBezTo>
                    <a:cubicBezTo>
                      <a:pt x="79618" y="83806"/>
                      <a:pt x="74779" y="87201"/>
                      <a:pt x="69517" y="89578"/>
                    </a:cubicBezTo>
                    <a:cubicBezTo>
                      <a:pt x="63830" y="92039"/>
                      <a:pt x="57719" y="93227"/>
                      <a:pt x="51607" y="93227"/>
                    </a:cubicBezTo>
                    <a:cubicBezTo>
                      <a:pt x="45835" y="93312"/>
                      <a:pt x="40063" y="92209"/>
                      <a:pt x="34801" y="89917"/>
                    </a:cubicBezTo>
                    <a:cubicBezTo>
                      <a:pt x="29963" y="87795"/>
                      <a:pt x="25719" y="84739"/>
                      <a:pt x="22069" y="81005"/>
                    </a:cubicBezTo>
                    <a:lnTo>
                      <a:pt x="22069" y="127519"/>
                    </a:lnTo>
                    <a:lnTo>
                      <a:pt x="0" y="127264"/>
                    </a:lnTo>
                    <a:close/>
                    <a:moveTo>
                      <a:pt x="48127" y="73365"/>
                    </a:moveTo>
                    <a:cubicBezTo>
                      <a:pt x="52711" y="73450"/>
                      <a:pt x="57294" y="72347"/>
                      <a:pt x="61284" y="70055"/>
                    </a:cubicBezTo>
                    <a:cubicBezTo>
                      <a:pt x="65188" y="67933"/>
                      <a:pt x="68329" y="64623"/>
                      <a:pt x="70451" y="60718"/>
                    </a:cubicBezTo>
                    <a:cubicBezTo>
                      <a:pt x="72657" y="56389"/>
                      <a:pt x="73846" y="51381"/>
                      <a:pt x="73761" y="46458"/>
                    </a:cubicBezTo>
                    <a:cubicBezTo>
                      <a:pt x="73846" y="41535"/>
                      <a:pt x="72742" y="36612"/>
                      <a:pt x="70451" y="32198"/>
                    </a:cubicBezTo>
                    <a:cubicBezTo>
                      <a:pt x="68329" y="28294"/>
                      <a:pt x="65188" y="25153"/>
                      <a:pt x="61368" y="22862"/>
                    </a:cubicBezTo>
                    <a:cubicBezTo>
                      <a:pt x="53135" y="18533"/>
                      <a:pt x="43289" y="18533"/>
                      <a:pt x="34971" y="22862"/>
                    </a:cubicBezTo>
                    <a:cubicBezTo>
                      <a:pt x="31066" y="25069"/>
                      <a:pt x="27926" y="28294"/>
                      <a:pt x="25804" y="32198"/>
                    </a:cubicBezTo>
                    <a:cubicBezTo>
                      <a:pt x="23427" y="36527"/>
                      <a:pt x="22408" y="41535"/>
                      <a:pt x="22493" y="46458"/>
                    </a:cubicBezTo>
                    <a:cubicBezTo>
                      <a:pt x="22408" y="51381"/>
                      <a:pt x="23512" y="56305"/>
                      <a:pt x="25804" y="60718"/>
                    </a:cubicBezTo>
                    <a:cubicBezTo>
                      <a:pt x="27926" y="64623"/>
                      <a:pt x="31066" y="67933"/>
                      <a:pt x="34886" y="70055"/>
                    </a:cubicBezTo>
                    <a:cubicBezTo>
                      <a:pt x="38790" y="72262"/>
                      <a:pt x="43374" y="73450"/>
                      <a:pt x="48127" y="73365"/>
                    </a:cubicBez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Полилиния: фигура 109">
                <a:extLst>
                  <a:ext uri="{FF2B5EF4-FFF2-40B4-BE49-F238E27FC236}">
                    <a16:creationId xmlns:a16="http://schemas.microsoft.com/office/drawing/2014/main" id="{0C2572A3-A9AF-6AA2-09DA-A47A80983844}"/>
                  </a:ext>
                </a:extLst>
              </p:cNvPr>
              <p:cNvSpPr/>
              <p:nvPr/>
            </p:nvSpPr>
            <p:spPr>
              <a:xfrm>
                <a:off x="11059183" y="410419"/>
                <a:ext cx="80470" cy="93728"/>
              </a:xfrm>
              <a:custGeom>
                <a:avLst/>
                <a:gdLst>
                  <a:gd name="connsiteX0" fmla="*/ 30816 w 80470"/>
                  <a:gd name="connsiteY0" fmla="*/ 93712 h 93728"/>
                  <a:gd name="connsiteX1" fmla="*/ 14773 w 80470"/>
                  <a:gd name="connsiteY1" fmla="*/ 90317 h 93728"/>
                  <a:gd name="connsiteX2" fmla="*/ 3909 w 80470"/>
                  <a:gd name="connsiteY2" fmla="*/ 80640 h 93728"/>
                  <a:gd name="connsiteX3" fmla="*/ 4 w 80470"/>
                  <a:gd name="connsiteY3" fmla="*/ 65786 h 93728"/>
                  <a:gd name="connsiteX4" fmla="*/ 3654 w 80470"/>
                  <a:gd name="connsiteY4" fmla="*/ 52630 h 93728"/>
                  <a:gd name="connsiteX5" fmla="*/ 14943 w 80470"/>
                  <a:gd name="connsiteY5" fmla="*/ 42953 h 93728"/>
                  <a:gd name="connsiteX6" fmla="*/ 34381 w 80470"/>
                  <a:gd name="connsiteY6" fmla="*/ 37861 h 93728"/>
                  <a:gd name="connsiteX7" fmla="*/ 62646 w 80470"/>
                  <a:gd name="connsiteY7" fmla="*/ 38200 h 93728"/>
                  <a:gd name="connsiteX8" fmla="*/ 62985 w 80470"/>
                  <a:gd name="connsiteY8" fmla="*/ 53054 h 93728"/>
                  <a:gd name="connsiteX9" fmla="*/ 44312 w 80470"/>
                  <a:gd name="connsiteY9" fmla="*/ 51611 h 93728"/>
                  <a:gd name="connsiteX10" fmla="*/ 31155 w 80470"/>
                  <a:gd name="connsiteY10" fmla="*/ 53394 h 93728"/>
                  <a:gd name="connsiteX11" fmla="*/ 23431 w 80470"/>
                  <a:gd name="connsiteY11" fmla="*/ 57892 h 93728"/>
                  <a:gd name="connsiteX12" fmla="*/ 20885 w 80470"/>
                  <a:gd name="connsiteY12" fmla="*/ 64598 h 93728"/>
                  <a:gd name="connsiteX13" fmla="*/ 25129 w 80470"/>
                  <a:gd name="connsiteY13" fmla="*/ 73510 h 93728"/>
                  <a:gd name="connsiteX14" fmla="*/ 36672 w 80470"/>
                  <a:gd name="connsiteY14" fmla="*/ 76566 h 93728"/>
                  <a:gd name="connsiteX15" fmla="*/ 47877 w 80470"/>
                  <a:gd name="connsiteY15" fmla="*/ 74359 h 93728"/>
                  <a:gd name="connsiteX16" fmla="*/ 55771 w 80470"/>
                  <a:gd name="connsiteY16" fmla="*/ 67908 h 93728"/>
                  <a:gd name="connsiteX17" fmla="*/ 58741 w 80470"/>
                  <a:gd name="connsiteY17" fmla="*/ 58062 h 93728"/>
                  <a:gd name="connsiteX18" fmla="*/ 58741 w 80470"/>
                  <a:gd name="connsiteY18" fmla="*/ 35908 h 93728"/>
                  <a:gd name="connsiteX19" fmla="*/ 56365 w 80470"/>
                  <a:gd name="connsiteY19" fmla="*/ 26402 h 93728"/>
                  <a:gd name="connsiteX20" fmla="*/ 49320 w 80470"/>
                  <a:gd name="connsiteY20" fmla="*/ 20036 h 93728"/>
                  <a:gd name="connsiteX21" fmla="*/ 37182 w 80470"/>
                  <a:gd name="connsiteY21" fmla="*/ 17829 h 93728"/>
                  <a:gd name="connsiteX22" fmla="*/ 23516 w 80470"/>
                  <a:gd name="connsiteY22" fmla="*/ 19951 h 93728"/>
                  <a:gd name="connsiteX23" fmla="*/ 11038 w 80470"/>
                  <a:gd name="connsiteY23" fmla="*/ 26317 h 93728"/>
                  <a:gd name="connsiteX24" fmla="*/ 4927 w 80470"/>
                  <a:gd name="connsiteY24" fmla="*/ 10275 h 93728"/>
                  <a:gd name="connsiteX25" fmla="*/ 22497 w 80470"/>
                  <a:gd name="connsiteY25" fmla="*/ 2381 h 93728"/>
                  <a:gd name="connsiteX26" fmla="*/ 40407 w 80470"/>
                  <a:gd name="connsiteY26" fmla="*/ 4 h 93728"/>
                  <a:gd name="connsiteX27" fmla="*/ 61712 w 80470"/>
                  <a:gd name="connsiteY27" fmla="*/ 3908 h 93728"/>
                  <a:gd name="connsiteX28" fmla="*/ 75632 w 80470"/>
                  <a:gd name="connsiteY28" fmla="*/ 15707 h 93728"/>
                  <a:gd name="connsiteX29" fmla="*/ 80471 w 80470"/>
                  <a:gd name="connsiteY29" fmla="*/ 35823 h 93728"/>
                  <a:gd name="connsiteX30" fmla="*/ 80471 w 80470"/>
                  <a:gd name="connsiteY30" fmla="*/ 91250 h 93728"/>
                  <a:gd name="connsiteX31" fmla="*/ 60609 w 80470"/>
                  <a:gd name="connsiteY31" fmla="*/ 91250 h 93728"/>
                  <a:gd name="connsiteX32" fmla="*/ 60609 w 80470"/>
                  <a:gd name="connsiteY32" fmla="*/ 81234 h 93728"/>
                  <a:gd name="connsiteX33" fmla="*/ 48471 w 80470"/>
                  <a:gd name="connsiteY33" fmla="*/ 90656 h 93728"/>
                  <a:gd name="connsiteX34" fmla="*/ 30816 w 80470"/>
                  <a:gd name="connsiteY34" fmla="*/ 93712 h 9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80470" h="93728">
                    <a:moveTo>
                      <a:pt x="30816" y="93712"/>
                    </a:moveTo>
                    <a:cubicBezTo>
                      <a:pt x="25298" y="93797"/>
                      <a:pt x="19866" y="92693"/>
                      <a:pt x="14773" y="90317"/>
                    </a:cubicBezTo>
                    <a:cubicBezTo>
                      <a:pt x="10275" y="88195"/>
                      <a:pt x="6540" y="84799"/>
                      <a:pt x="3909" y="80640"/>
                    </a:cubicBezTo>
                    <a:cubicBezTo>
                      <a:pt x="1192" y="76142"/>
                      <a:pt x="-81" y="70964"/>
                      <a:pt x="4" y="65786"/>
                    </a:cubicBezTo>
                    <a:cubicBezTo>
                      <a:pt x="-81" y="61118"/>
                      <a:pt x="1192" y="56619"/>
                      <a:pt x="3654" y="52630"/>
                    </a:cubicBezTo>
                    <a:cubicBezTo>
                      <a:pt x="6455" y="48471"/>
                      <a:pt x="10360" y="45075"/>
                      <a:pt x="14943" y="42953"/>
                    </a:cubicBezTo>
                    <a:cubicBezTo>
                      <a:pt x="20036" y="40407"/>
                      <a:pt x="26487" y="38709"/>
                      <a:pt x="34381" y="37861"/>
                    </a:cubicBezTo>
                    <a:cubicBezTo>
                      <a:pt x="43802" y="37012"/>
                      <a:pt x="53224" y="37182"/>
                      <a:pt x="62646" y="38200"/>
                    </a:cubicBezTo>
                    <a:lnTo>
                      <a:pt x="62985" y="53054"/>
                    </a:lnTo>
                    <a:cubicBezTo>
                      <a:pt x="56874" y="52121"/>
                      <a:pt x="50593" y="51611"/>
                      <a:pt x="44312" y="51611"/>
                    </a:cubicBezTo>
                    <a:cubicBezTo>
                      <a:pt x="39813" y="51611"/>
                      <a:pt x="35399" y="52205"/>
                      <a:pt x="31155" y="53394"/>
                    </a:cubicBezTo>
                    <a:cubicBezTo>
                      <a:pt x="28184" y="54243"/>
                      <a:pt x="25468" y="55770"/>
                      <a:pt x="23431" y="57892"/>
                    </a:cubicBezTo>
                    <a:cubicBezTo>
                      <a:pt x="21818" y="59760"/>
                      <a:pt x="20885" y="62136"/>
                      <a:pt x="20885" y="64598"/>
                    </a:cubicBezTo>
                    <a:cubicBezTo>
                      <a:pt x="20800" y="68163"/>
                      <a:pt x="22328" y="71388"/>
                      <a:pt x="25129" y="73510"/>
                    </a:cubicBezTo>
                    <a:cubicBezTo>
                      <a:pt x="27930" y="75632"/>
                      <a:pt x="31749" y="76566"/>
                      <a:pt x="36672" y="76566"/>
                    </a:cubicBezTo>
                    <a:cubicBezTo>
                      <a:pt x="40577" y="76651"/>
                      <a:pt x="44312" y="75887"/>
                      <a:pt x="47877" y="74359"/>
                    </a:cubicBezTo>
                    <a:cubicBezTo>
                      <a:pt x="51017" y="72916"/>
                      <a:pt x="53733" y="70709"/>
                      <a:pt x="55771" y="67908"/>
                    </a:cubicBezTo>
                    <a:cubicBezTo>
                      <a:pt x="57808" y="64937"/>
                      <a:pt x="58826" y="61542"/>
                      <a:pt x="58741" y="58062"/>
                    </a:cubicBezTo>
                    <a:lnTo>
                      <a:pt x="58741" y="35908"/>
                    </a:lnTo>
                    <a:cubicBezTo>
                      <a:pt x="58826" y="32598"/>
                      <a:pt x="58062" y="29288"/>
                      <a:pt x="56365" y="26402"/>
                    </a:cubicBezTo>
                    <a:cubicBezTo>
                      <a:pt x="54752" y="23601"/>
                      <a:pt x="52205" y="21309"/>
                      <a:pt x="49320" y="20036"/>
                    </a:cubicBezTo>
                    <a:cubicBezTo>
                      <a:pt x="45415" y="18423"/>
                      <a:pt x="41341" y="17574"/>
                      <a:pt x="37182" y="17829"/>
                    </a:cubicBezTo>
                    <a:cubicBezTo>
                      <a:pt x="32598" y="17829"/>
                      <a:pt x="28014" y="18508"/>
                      <a:pt x="23516" y="19951"/>
                    </a:cubicBezTo>
                    <a:cubicBezTo>
                      <a:pt x="19017" y="21394"/>
                      <a:pt x="14773" y="23516"/>
                      <a:pt x="11038" y="26317"/>
                    </a:cubicBezTo>
                    <a:lnTo>
                      <a:pt x="4927" y="10275"/>
                    </a:lnTo>
                    <a:cubicBezTo>
                      <a:pt x="10360" y="6625"/>
                      <a:pt x="16216" y="4078"/>
                      <a:pt x="22497" y="2381"/>
                    </a:cubicBezTo>
                    <a:cubicBezTo>
                      <a:pt x="28269" y="853"/>
                      <a:pt x="34296" y="4"/>
                      <a:pt x="40407" y="4"/>
                    </a:cubicBezTo>
                    <a:cubicBezTo>
                      <a:pt x="47707" y="-81"/>
                      <a:pt x="54922" y="1192"/>
                      <a:pt x="61712" y="3908"/>
                    </a:cubicBezTo>
                    <a:cubicBezTo>
                      <a:pt x="67484" y="6285"/>
                      <a:pt x="72322" y="10359"/>
                      <a:pt x="75632" y="15707"/>
                    </a:cubicBezTo>
                    <a:cubicBezTo>
                      <a:pt x="78943" y="20969"/>
                      <a:pt x="80471" y="27675"/>
                      <a:pt x="80471" y="35823"/>
                    </a:cubicBezTo>
                    <a:lnTo>
                      <a:pt x="80471" y="91250"/>
                    </a:lnTo>
                    <a:lnTo>
                      <a:pt x="60609" y="91250"/>
                    </a:lnTo>
                    <a:lnTo>
                      <a:pt x="60609" y="81234"/>
                    </a:lnTo>
                    <a:cubicBezTo>
                      <a:pt x="57553" y="85478"/>
                      <a:pt x="53309" y="88789"/>
                      <a:pt x="48471" y="90656"/>
                    </a:cubicBezTo>
                    <a:cubicBezTo>
                      <a:pt x="42699" y="92778"/>
                      <a:pt x="36757" y="93882"/>
                      <a:pt x="30816" y="93712"/>
                    </a:cubicBez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Полилиния: фигура 110">
                <a:extLst>
                  <a:ext uri="{FF2B5EF4-FFF2-40B4-BE49-F238E27FC236}">
                    <a16:creationId xmlns:a16="http://schemas.microsoft.com/office/drawing/2014/main" id="{80E40C99-1DBA-F021-9A07-DC1554C7428C}"/>
                  </a:ext>
                </a:extLst>
              </p:cNvPr>
              <p:cNvSpPr/>
              <p:nvPr/>
            </p:nvSpPr>
            <p:spPr>
              <a:xfrm>
                <a:off x="11155781" y="410757"/>
                <a:ext cx="79302" cy="92964"/>
              </a:xfrm>
              <a:custGeom>
                <a:avLst/>
                <a:gdLst>
                  <a:gd name="connsiteX0" fmla="*/ 38281 w 79302"/>
                  <a:gd name="connsiteY0" fmla="*/ 92949 h 92964"/>
                  <a:gd name="connsiteX1" fmla="*/ 24021 w 79302"/>
                  <a:gd name="connsiteY1" fmla="*/ 91931 h 92964"/>
                  <a:gd name="connsiteX2" fmla="*/ 10950 w 79302"/>
                  <a:gd name="connsiteY2" fmla="*/ 88366 h 92964"/>
                  <a:gd name="connsiteX3" fmla="*/ 0 w 79302"/>
                  <a:gd name="connsiteY3" fmla="*/ 82000 h 92964"/>
                  <a:gd name="connsiteX4" fmla="*/ 9337 w 79302"/>
                  <a:gd name="connsiteY4" fmla="*/ 67315 h 92964"/>
                  <a:gd name="connsiteX5" fmla="*/ 22239 w 79302"/>
                  <a:gd name="connsiteY5" fmla="*/ 74021 h 92964"/>
                  <a:gd name="connsiteX6" fmla="*/ 37517 w 79302"/>
                  <a:gd name="connsiteY6" fmla="*/ 76143 h 92964"/>
                  <a:gd name="connsiteX7" fmla="*/ 53135 w 79302"/>
                  <a:gd name="connsiteY7" fmla="*/ 73342 h 92964"/>
                  <a:gd name="connsiteX8" fmla="*/ 58907 w 79302"/>
                  <a:gd name="connsiteY8" fmla="*/ 64005 h 92964"/>
                  <a:gd name="connsiteX9" fmla="*/ 53050 w 79302"/>
                  <a:gd name="connsiteY9" fmla="*/ 55857 h 92964"/>
                  <a:gd name="connsiteX10" fmla="*/ 35904 w 79302"/>
                  <a:gd name="connsiteY10" fmla="*/ 53480 h 92964"/>
                  <a:gd name="connsiteX11" fmla="*/ 19692 w 79302"/>
                  <a:gd name="connsiteY11" fmla="*/ 53480 h 92964"/>
                  <a:gd name="connsiteX12" fmla="*/ 19692 w 79302"/>
                  <a:gd name="connsiteY12" fmla="*/ 37098 h 92964"/>
                  <a:gd name="connsiteX13" fmla="*/ 35225 w 79302"/>
                  <a:gd name="connsiteY13" fmla="*/ 37098 h 92964"/>
                  <a:gd name="connsiteX14" fmla="*/ 50504 w 79302"/>
                  <a:gd name="connsiteY14" fmla="*/ 34891 h 92964"/>
                  <a:gd name="connsiteX15" fmla="*/ 55682 w 79302"/>
                  <a:gd name="connsiteY15" fmla="*/ 27252 h 92964"/>
                  <a:gd name="connsiteX16" fmla="*/ 53305 w 79302"/>
                  <a:gd name="connsiteY16" fmla="*/ 21820 h 92964"/>
                  <a:gd name="connsiteX17" fmla="*/ 46684 w 79302"/>
                  <a:gd name="connsiteY17" fmla="*/ 18509 h 92964"/>
                  <a:gd name="connsiteX18" fmla="*/ 36838 w 79302"/>
                  <a:gd name="connsiteY18" fmla="*/ 17491 h 92964"/>
                  <a:gd name="connsiteX19" fmla="*/ 22578 w 79302"/>
                  <a:gd name="connsiteY19" fmla="*/ 19698 h 92964"/>
                  <a:gd name="connsiteX20" fmla="*/ 10695 w 79302"/>
                  <a:gd name="connsiteY20" fmla="*/ 26403 h 92964"/>
                  <a:gd name="connsiteX21" fmla="*/ 2546 w 79302"/>
                  <a:gd name="connsiteY21" fmla="*/ 11549 h 92964"/>
                  <a:gd name="connsiteX22" fmla="*/ 19353 w 79302"/>
                  <a:gd name="connsiteY22" fmla="*/ 2976 h 92964"/>
                  <a:gd name="connsiteX23" fmla="*/ 38790 w 79302"/>
                  <a:gd name="connsiteY23" fmla="*/ 5 h 92964"/>
                  <a:gd name="connsiteX24" fmla="*/ 58652 w 79302"/>
                  <a:gd name="connsiteY24" fmla="*/ 2976 h 92964"/>
                  <a:gd name="connsiteX25" fmla="*/ 71384 w 79302"/>
                  <a:gd name="connsiteY25" fmla="*/ 11125 h 92964"/>
                  <a:gd name="connsiteX26" fmla="*/ 75883 w 79302"/>
                  <a:gd name="connsiteY26" fmla="*/ 24026 h 92964"/>
                  <a:gd name="connsiteX27" fmla="*/ 71724 w 79302"/>
                  <a:gd name="connsiteY27" fmla="*/ 35400 h 92964"/>
                  <a:gd name="connsiteX28" fmla="*/ 59756 w 79302"/>
                  <a:gd name="connsiteY28" fmla="*/ 42615 h 92964"/>
                  <a:gd name="connsiteX29" fmla="*/ 74355 w 79302"/>
                  <a:gd name="connsiteY29" fmla="*/ 50339 h 92964"/>
                  <a:gd name="connsiteX30" fmla="*/ 79278 w 79302"/>
                  <a:gd name="connsiteY30" fmla="*/ 64260 h 92964"/>
                  <a:gd name="connsiteX31" fmla="*/ 74186 w 79302"/>
                  <a:gd name="connsiteY31" fmla="*/ 79453 h 92964"/>
                  <a:gd name="connsiteX32" fmla="*/ 59926 w 79302"/>
                  <a:gd name="connsiteY32" fmla="*/ 89469 h 92964"/>
                  <a:gd name="connsiteX33" fmla="*/ 38281 w 79302"/>
                  <a:gd name="connsiteY33" fmla="*/ 92949 h 92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79302" h="92964">
                    <a:moveTo>
                      <a:pt x="38281" y="92949"/>
                    </a:moveTo>
                    <a:cubicBezTo>
                      <a:pt x="33443" y="92949"/>
                      <a:pt x="28775" y="92610"/>
                      <a:pt x="24021" y="91931"/>
                    </a:cubicBezTo>
                    <a:cubicBezTo>
                      <a:pt x="19522" y="91252"/>
                      <a:pt x="15194" y="90063"/>
                      <a:pt x="10950" y="88366"/>
                    </a:cubicBezTo>
                    <a:cubicBezTo>
                      <a:pt x="6960" y="86838"/>
                      <a:pt x="3310" y="84716"/>
                      <a:pt x="0" y="82000"/>
                    </a:cubicBezTo>
                    <a:lnTo>
                      <a:pt x="9337" y="67315"/>
                    </a:lnTo>
                    <a:cubicBezTo>
                      <a:pt x="13072" y="70456"/>
                      <a:pt x="17570" y="72748"/>
                      <a:pt x="22239" y="74021"/>
                    </a:cubicBezTo>
                    <a:cubicBezTo>
                      <a:pt x="27162" y="75464"/>
                      <a:pt x="32339" y="76143"/>
                      <a:pt x="37517" y="76143"/>
                    </a:cubicBezTo>
                    <a:cubicBezTo>
                      <a:pt x="44138" y="76143"/>
                      <a:pt x="49316" y="75209"/>
                      <a:pt x="53135" y="73342"/>
                    </a:cubicBezTo>
                    <a:cubicBezTo>
                      <a:pt x="56785" y="71729"/>
                      <a:pt x="58992" y="68079"/>
                      <a:pt x="58907" y="64005"/>
                    </a:cubicBezTo>
                    <a:cubicBezTo>
                      <a:pt x="58907" y="60270"/>
                      <a:pt x="56870" y="57554"/>
                      <a:pt x="53050" y="55857"/>
                    </a:cubicBezTo>
                    <a:cubicBezTo>
                      <a:pt x="49231" y="54159"/>
                      <a:pt x="43374" y="53480"/>
                      <a:pt x="35904" y="53480"/>
                    </a:cubicBezTo>
                    <a:lnTo>
                      <a:pt x="19692" y="53480"/>
                    </a:lnTo>
                    <a:lnTo>
                      <a:pt x="19692" y="37098"/>
                    </a:lnTo>
                    <a:lnTo>
                      <a:pt x="35225" y="37098"/>
                    </a:lnTo>
                    <a:cubicBezTo>
                      <a:pt x="41931" y="37098"/>
                      <a:pt x="47024" y="36419"/>
                      <a:pt x="50504" y="34891"/>
                    </a:cubicBezTo>
                    <a:cubicBezTo>
                      <a:pt x="53644" y="33703"/>
                      <a:pt x="55766" y="30647"/>
                      <a:pt x="55682" y="27252"/>
                    </a:cubicBezTo>
                    <a:cubicBezTo>
                      <a:pt x="55682" y="25215"/>
                      <a:pt x="54833" y="23263"/>
                      <a:pt x="53305" y="21820"/>
                    </a:cubicBezTo>
                    <a:cubicBezTo>
                      <a:pt x="51438" y="20207"/>
                      <a:pt x="49146" y="19103"/>
                      <a:pt x="46684" y="18509"/>
                    </a:cubicBezTo>
                    <a:cubicBezTo>
                      <a:pt x="43374" y="17660"/>
                      <a:pt x="40063" y="17321"/>
                      <a:pt x="36838" y="17491"/>
                    </a:cubicBezTo>
                    <a:cubicBezTo>
                      <a:pt x="32000" y="17491"/>
                      <a:pt x="27162" y="18170"/>
                      <a:pt x="22578" y="19698"/>
                    </a:cubicBezTo>
                    <a:cubicBezTo>
                      <a:pt x="18249" y="21141"/>
                      <a:pt x="14090" y="23347"/>
                      <a:pt x="10695" y="26403"/>
                    </a:cubicBezTo>
                    <a:lnTo>
                      <a:pt x="2546" y="11549"/>
                    </a:lnTo>
                    <a:cubicBezTo>
                      <a:pt x="7470" y="7560"/>
                      <a:pt x="13241" y="4589"/>
                      <a:pt x="19353" y="2976"/>
                    </a:cubicBezTo>
                    <a:cubicBezTo>
                      <a:pt x="25719" y="1109"/>
                      <a:pt x="32170" y="175"/>
                      <a:pt x="38790" y="5"/>
                    </a:cubicBezTo>
                    <a:cubicBezTo>
                      <a:pt x="45496" y="-80"/>
                      <a:pt x="52201" y="854"/>
                      <a:pt x="58652" y="2976"/>
                    </a:cubicBezTo>
                    <a:cubicBezTo>
                      <a:pt x="63575" y="4504"/>
                      <a:pt x="67989" y="7305"/>
                      <a:pt x="71384" y="11125"/>
                    </a:cubicBezTo>
                    <a:cubicBezTo>
                      <a:pt x="74355" y="14774"/>
                      <a:pt x="75968" y="19358"/>
                      <a:pt x="75883" y="24026"/>
                    </a:cubicBezTo>
                    <a:cubicBezTo>
                      <a:pt x="75883" y="28270"/>
                      <a:pt x="74440" y="32260"/>
                      <a:pt x="71724" y="35400"/>
                    </a:cubicBezTo>
                    <a:cubicBezTo>
                      <a:pt x="69008" y="38711"/>
                      <a:pt x="65018" y="41087"/>
                      <a:pt x="59756" y="42615"/>
                    </a:cubicBezTo>
                    <a:cubicBezTo>
                      <a:pt x="66207" y="44143"/>
                      <a:pt x="71045" y="46774"/>
                      <a:pt x="74355" y="50339"/>
                    </a:cubicBezTo>
                    <a:cubicBezTo>
                      <a:pt x="77750" y="54074"/>
                      <a:pt x="79533" y="59167"/>
                      <a:pt x="79278" y="64260"/>
                    </a:cubicBezTo>
                    <a:cubicBezTo>
                      <a:pt x="79363" y="69777"/>
                      <a:pt x="77666" y="75124"/>
                      <a:pt x="74186" y="79453"/>
                    </a:cubicBezTo>
                    <a:cubicBezTo>
                      <a:pt x="70451" y="84037"/>
                      <a:pt x="65443" y="87432"/>
                      <a:pt x="59926" y="89469"/>
                    </a:cubicBezTo>
                    <a:cubicBezTo>
                      <a:pt x="53305" y="91846"/>
                      <a:pt x="45835" y="93119"/>
                      <a:pt x="38281" y="92949"/>
                    </a:cubicBez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Полилиния: фигура 111">
                <a:extLst>
                  <a:ext uri="{FF2B5EF4-FFF2-40B4-BE49-F238E27FC236}">
                    <a16:creationId xmlns:a16="http://schemas.microsoft.com/office/drawing/2014/main" id="{E6A37F38-C6CE-B29F-D1AE-084CD886936D}"/>
                  </a:ext>
                </a:extLst>
              </p:cNvPr>
              <p:cNvSpPr/>
              <p:nvPr/>
            </p:nvSpPr>
            <p:spPr>
              <a:xfrm>
                <a:off x="11248244" y="411015"/>
                <a:ext cx="95889" cy="93118"/>
              </a:xfrm>
              <a:custGeom>
                <a:avLst/>
                <a:gdLst>
                  <a:gd name="connsiteX0" fmla="*/ 48014 w 95889"/>
                  <a:gd name="connsiteY0" fmla="*/ 93116 h 93118"/>
                  <a:gd name="connsiteX1" fmla="*/ 23144 w 95889"/>
                  <a:gd name="connsiteY1" fmla="*/ 86750 h 93118"/>
                  <a:gd name="connsiteX2" fmla="*/ 6168 w 95889"/>
                  <a:gd name="connsiteY2" fmla="*/ 69774 h 93118"/>
                  <a:gd name="connsiteX3" fmla="*/ 3622 w 95889"/>
                  <a:gd name="connsiteY3" fmla="*/ 28862 h 93118"/>
                  <a:gd name="connsiteX4" fmla="*/ 13638 w 95889"/>
                  <a:gd name="connsiteY4" fmla="*/ 14008 h 93118"/>
                  <a:gd name="connsiteX5" fmla="*/ 28831 w 95889"/>
                  <a:gd name="connsiteY5" fmla="*/ 3737 h 93118"/>
                  <a:gd name="connsiteX6" fmla="*/ 48099 w 95889"/>
                  <a:gd name="connsiteY6" fmla="*/ 2 h 93118"/>
                  <a:gd name="connsiteX7" fmla="*/ 72799 w 95889"/>
                  <a:gd name="connsiteY7" fmla="*/ 6368 h 93118"/>
                  <a:gd name="connsiteX8" fmla="*/ 89775 w 95889"/>
                  <a:gd name="connsiteY8" fmla="*/ 23175 h 93118"/>
                  <a:gd name="connsiteX9" fmla="*/ 95887 w 95889"/>
                  <a:gd name="connsiteY9" fmla="*/ 46432 h 93118"/>
                  <a:gd name="connsiteX10" fmla="*/ 92322 w 95889"/>
                  <a:gd name="connsiteY10" fmla="*/ 64087 h 93118"/>
                  <a:gd name="connsiteX11" fmla="*/ 67282 w 95889"/>
                  <a:gd name="connsiteY11" fmla="*/ 89127 h 93118"/>
                  <a:gd name="connsiteX12" fmla="*/ 48014 w 95889"/>
                  <a:gd name="connsiteY12" fmla="*/ 93116 h 93118"/>
                  <a:gd name="connsiteX13" fmla="*/ 48014 w 95889"/>
                  <a:gd name="connsiteY13" fmla="*/ 73509 h 93118"/>
                  <a:gd name="connsiteX14" fmla="*/ 61171 w 95889"/>
                  <a:gd name="connsiteY14" fmla="*/ 70199 h 93118"/>
                  <a:gd name="connsiteX15" fmla="*/ 70338 w 95889"/>
                  <a:gd name="connsiteY15" fmla="*/ 60862 h 93118"/>
                  <a:gd name="connsiteX16" fmla="*/ 73648 w 95889"/>
                  <a:gd name="connsiteY16" fmla="*/ 46602 h 93118"/>
                  <a:gd name="connsiteX17" fmla="*/ 70338 w 95889"/>
                  <a:gd name="connsiteY17" fmla="*/ 32257 h 93118"/>
                  <a:gd name="connsiteX18" fmla="*/ 61171 w 95889"/>
                  <a:gd name="connsiteY18" fmla="*/ 22920 h 93118"/>
                  <a:gd name="connsiteX19" fmla="*/ 34688 w 95889"/>
                  <a:gd name="connsiteY19" fmla="*/ 22920 h 93118"/>
                  <a:gd name="connsiteX20" fmla="*/ 25521 w 95889"/>
                  <a:gd name="connsiteY20" fmla="*/ 32257 h 93118"/>
                  <a:gd name="connsiteX21" fmla="*/ 22211 w 95889"/>
                  <a:gd name="connsiteY21" fmla="*/ 46602 h 93118"/>
                  <a:gd name="connsiteX22" fmla="*/ 25521 w 95889"/>
                  <a:gd name="connsiteY22" fmla="*/ 60862 h 93118"/>
                  <a:gd name="connsiteX23" fmla="*/ 34688 w 95889"/>
                  <a:gd name="connsiteY23" fmla="*/ 70199 h 93118"/>
                  <a:gd name="connsiteX24" fmla="*/ 48014 w 95889"/>
                  <a:gd name="connsiteY24" fmla="*/ 73509 h 93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95889" h="93118">
                    <a:moveTo>
                      <a:pt x="48014" y="93116"/>
                    </a:moveTo>
                    <a:cubicBezTo>
                      <a:pt x="39271" y="93201"/>
                      <a:pt x="30699" y="91079"/>
                      <a:pt x="23144" y="86750"/>
                    </a:cubicBezTo>
                    <a:cubicBezTo>
                      <a:pt x="16099" y="82591"/>
                      <a:pt x="10242" y="76904"/>
                      <a:pt x="6168" y="69774"/>
                    </a:cubicBezTo>
                    <a:cubicBezTo>
                      <a:pt x="-1047" y="57297"/>
                      <a:pt x="-1980" y="42273"/>
                      <a:pt x="3622" y="28862"/>
                    </a:cubicBezTo>
                    <a:cubicBezTo>
                      <a:pt x="5998" y="23345"/>
                      <a:pt x="9394" y="18252"/>
                      <a:pt x="13638" y="14008"/>
                    </a:cubicBezTo>
                    <a:cubicBezTo>
                      <a:pt x="17967" y="9679"/>
                      <a:pt x="23144" y="6284"/>
                      <a:pt x="28831" y="3737"/>
                    </a:cubicBezTo>
                    <a:cubicBezTo>
                      <a:pt x="34943" y="1191"/>
                      <a:pt x="41563" y="2"/>
                      <a:pt x="48099" y="2"/>
                    </a:cubicBezTo>
                    <a:cubicBezTo>
                      <a:pt x="56842" y="-82"/>
                      <a:pt x="65245" y="2040"/>
                      <a:pt x="72799" y="6368"/>
                    </a:cubicBezTo>
                    <a:cubicBezTo>
                      <a:pt x="79844" y="10358"/>
                      <a:pt x="85701" y="16215"/>
                      <a:pt x="89775" y="23175"/>
                    </a:cubicBezTo>
                    <a:cubicBezTo>
                      <a:pt x="93934" y="30220"/>
                      <a:pt x="95971" y="38199"/>
                      <a:pt x="95887" y="46432"/>
                    </a:cubicBezTo>
                    <a:cubicBezTo>
                      <a:pt x="95887" y="52543"/>
                      <a:pt x="94698" y="58570"/>
                      <a:pt x="92322" y="64087"/>
                    </a:cubicBezTo>
                    <a:cubicBezTo>
                      <a:pt x="87653" y="75376"/>
                      <a:pt x="78571" y="84458"/>
                      <a:pt x="67282" y="89127"/>
                    </a:cubicBezTo>
                    <a:cubicBezTo>
                      <a:pt x="61171" y="91928"/>
                      <a:pt x="54550" y="93116"/>
                      <a:pt x="48014" y="93116"/>
                    </a:cubicBezTo>
                    <a:close/>
                    <a:moveTo>
                      <a:pt x="48014" y="73509"/>
                    </a:moveTo>
                    <a:cubicBezTo>
                      <a:pt x="52598" y="73594"/>
                      <a:pt x="57181" y="72490"/>
                      <a:pt x="61171" y="70199"/>
                    </a:cubicBezTo>
                    <a:cubicBezTo>
                      <a:pt x="65075" y="67992"/>
                      <a:pt x="68216" y="64766"/>
                      <a:pt x="70338" y="60862"/>
                    </a:cubicBezTo>
                    <a:cubicBezTo>
                      <a:pt x="72714" y="56533"/>
                      <a:pt x="73733" y="51525"/>
                      <a:pt x="73648" y="46602"/>
                    </a:cubicBezTo>
                    <a:cubicBezTo>
                      <a:pt x="73733" y="41679"/>
                      <a:pt x="72629" y="36756"/>
                      <a:pt x="70338" y="32257"/>
                    </a:cubicBezTo>
                    <a:cubicBezTo>
                      <a:pt x="68216" y="28352"/>
                      <a:pt x="65075" y="25042"/>
                      <a:pt x="61171" y="22920"/>
                    </a:cubicBezTo>
                    <a:cubicBezTo>
                      <a:pt x="52937" y="18591"/>
                      <a:pt x="42921" y="18591"/>
                      <a:pt x="34688" y="22920"/>
                    </a:cubicBezTo>
                    <a:cubicBezTo>
                      <a:pt x="30783" y="25042"/>
                      <a:pt x="27643" y="28352"/>
                      <a:pt x="25521" y="32257"/>
                    </a:cubicBezTo>
                    <a:cubicBezTo>
                      <a:pt x="23314" y="36756"/>
                      <a:pt x="22126" y="41594"/>
                      <a:pt x="22211" y="46602"/>
                    </a:cubicBezTo>
                    <a:cubicBezTo>
                      <a:pt x="22126" y="51525"/>
                      <a:pt x="23229" y="56448"/>
                      <a:pt x="25521" y="60862"/>
                    </a:cubicBezTo>
                    <a:cubicBezTo>
                      <a:pt x="27643" y="64766"/>
                      <a:pt x="30783" y="67907"/>
                      <a:pt x="34688" y="70199"/>
                    </a:cubicBezTo>
                    <a:cubicBezTo>
                      <a:pt x="38847" y="72405"/>
                      <a:pt x="43431" y="73594"/>
                      <a:pt x="48014" y="73509"/>
                    </a:cubicBez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Полилиния: фигура 112">
                <a:extLst>
                  <a:ext uri="{FF2B5EF4-FFF2-40B4-BE49-F238E27FC236}">
                    <a16:creationId xmlns:a16="http://schemas.microsoft.com/office/drawing/2014/main" id="{B3C6DB20-6550-9CD1-A0B2-40F37FAE6021}"/>
                  </a:ext>
                </a:extLst>
              </p:cNvPr>
              <p:cNvSpPr/>
              <p:nvPr/>
            </p:nvSpPr>
            <p:spPr>
              <a:xfrm>
                <a:off x="11362634" y="413903"/>
                <a:ext cx="79890" cy="87681"/>
              </a:xfrm>
              <a:custGeom>
                <a:avLst/>
                <a:gdLst>
                  <a:gd name="connsiteX0" fmla="*/ 0 w 79890"/>
                  <a:gd name="connsiteY0" fmla="*/ 87681 h 87681"/>
                  <a:gd name="connsiteX1" fmla="*/ 0 w 79890"/>
                  <a:gd name="connsiteY1" fmla="*/ 0 h 87681"/>
                  <a:gd name="connsiteX2" fmla="*/ 43289 w 79890"/>
                  <a:gd name="connsiteY2" fmla="*/ 0 h 87681"/>
                  <a:gd name="connsiteX3" fmla="*/ 67310 w 79890"/>
                  <a:gd name="connsiteY3" fmla="*/ 5687 h 87681"/>
                  <a:gd name="connsiteX4" fmla="*/ 76223 w 79890"/>
                  <a:gd name="connsiteY4" fmla="*/ 22663 h 87681"/>
                  <a:gd name="connsiteX5" fmla="*/ 73421 w 79890"/>
                  <a:gd name="connsiteY5" fmla="*/ 32424 h 87681"/>
                  <a:gd name="connsiteX6" fmla="*/ 65782 w 79890"/>
                  <a:gd name="connsiteY6" fmla="*/ 39215 h 87681"/>
                  <a:gd name="connsiteX7" fmla="*/ 54833 w 79890"/>
                  <a:gd name="connsiteY7" fmla="*/ 42949 h 87681"/>
                  <a:gd name="connsiteX8" fmla="*/ 54493 w 79890"/>
                  <a:gd name="connsiteY8" fmla="*/ 38026 h 87681"/>
                  <a:gd name="connsiteX9" fmla="*/ 73167 w 79890"/>
                  <a:gd name="connsiteY9" fmla="*/ 45581 h 87681"/>
                  <a:gd name="connsiteX10" fmla="*/ 79872 w 79890"/>
                  <a:gd name="connsiteY10" fmla="*/ 61369 h 87681"/>
                  <a:gd name="connsiteX11" fmla="*/ 75713 w 79890"/>
                  <a:gd name="connsiteY11" fmla="*/ 75374 h 87681"/>
                  <a:gd name="connsiteX12" fmla="*/ 63745 w 79890"/>
                  <a:gd name="connsiteY12" fmla="*/ 84456 h 87681"/>
                  <a:gd name="connsiteX13" fmla="*/ 44647 w 79890"/>
                  <a:gd name="connsiteY13" fmla="*/ 87597 h 87681"/>
                  <a:gd name="connsiteX14" fmla="*/ 0 w 79890"/>
                  <a:gd name="connsiteY14" fmla="*/ 87681 h 87681"/>
                  <a:gd name="connsiteX15" fmla="*/ 21644 w 79890"/>
                  <a:gd name="connsiteY15" fmla="*/ 71639 h 87681"/>
                  <a:gd name="connsiteX16" fmla="*/ 41761 w 79890"/>
                  <a:gd name="connsiteY16" fmla="*/ 71639 h 87681"/>
                  <a:gd name="connsiteX17" fmla="*/ 53645 w 79890"/>
                  <a:gd name="connsiteY17" fmla="*/ 68923 h 87681"/>
                  <a:gd name="connsiteX18" fmla="*/ 57889 w 79890"/>
                  <a:gd name="connsiteY18" fmla="*/ 61029 h 87681"/>
                  <a:gd name="connsiteX19" fmla="*/ 53729 w 79890"/>
                  <a:gd name="connsiteY19" fmla="*/ 53305 h 87681"/>
                  <a:gd name="connsiteX20" fmla="*/ 41761 w 79890"/>
                  <a:gd name="connsiteY20" fmla="*/ 50758 h 87681"/>
                  <a:gd name="connsiteX21" fmla="*/ 19013 w 79890"/>
                  <a:gd name="connsiteY21" fmla="*/ 50758 h 87681"/>
                  <a:gd name="connsiteX22" fmla="*/ 19013 w 79890"/>
                  <a:gd name="connsiteY22" fmla="*/ 35480 h 87681"/>
                  <a:gd name="connsiteX23" fmla="*/ 39639 w 79890"/>
                  <a:gd name="connsiteY23" fmla="*/ 35480 h 87681"/>
                  <a:gd name="connsiteX24" fmla="*/ 50928 w 79890"/>
                  <a:gd name="connsiteY24" fmla="*/ 33103 h 87681"/>
                  <a:gd name="connsiteX25" fmla="*/ 54918 w 79890"/>
                  <a:gd name="connsiteY25" fmla="*/ 25719 h 87681"/>
                  <a:gd name="connsiteX26" fmla="*/ 50928 w 79890"/>
                  <a:gd name="connsiteY26" fmla="*/ 18164 h 87681"/>
                  <a:gd name="connsiteX27" fmla="*/ 39639 w 79890"/>
                  <a:gd name="connsiteY27" fmla="*/ 15788 h 87681"/>
                  <a:gd name="connsiteX28" fmla="*/ 21644 w 79890"/>
                  <a:gd name="connsiteY28" fmla="*/ 15788 h 87681"/>
                  <a:gd name="connsiteX29" fmla="*/ 21644 w 79890"/>
                  <a:gd name="connsiteY29" fmla="*/ 71639 h 87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9890" h="87681">
                    <a:moveTo>
                      <a:pt x="0" y="87681"/>
                    </a:moveTo>
                    <a:lnTo>
                      <a:pt x="0" y="0"/>
                    </a:lnTo>
                    <a:lnTo>
                      <a:pt x="43289" y="0"/>
                    </a:lnTo>
                    <a:cubicBezTo>
                      <a:pt x="53390" y="0"/>
                      <a:pt x="61369" y="1867"/>
                      <a:pt x="67310" y="5687"/>
                    </a:cubicBezTo>
                    <a:cubicBezTo>
                      <a:pt x="73167" y="9422"/>
                      <a:pt x="76223" y="15109"/>
                      <a:pt x="76223" y="22663"/>
                    </a:cubicBezTo>
                    <a:cubicBezTo>
                      <a:pt x="76308" y="26058"/>
                      <a:pt x="75289" y="29453"/>
                      <a:pt x="73421" y="32424"/>
                    </a:cubicBezTo>
                    <a:cubicBezTo>
                      <a:pt x="71384" y="35225"/>
                      <a:pt x="68838" y="37602"/>
                      <a:pt x="65782" y="39215"/>
                    </a:cubicBezTo>
                    <a:cubicBezTo>
                      <a:pt x="62387" y="41082"/>
                      <a:pt x="58567" y="42355"/>
                      <a:pt x="54833" y="42949"/>
                    </a:cubicBezTo>
                    <a:lnTo>
                      <a:pt x="54493" y="38026"/>
                    </a:lnTo>
                    <a:cubicBezTo>
                      <a:pt x="62472" y="38960"/>
                      <a:pt x="68753" y="41422"/>
                      <a:pt x="73167" y="45581"/>
                    </a:cubicBezTo>
                    <a:cubicBezTo>
                      <a:pt x="77666" y="49570"/>
                      <a:pt x="80127" y="55342"/>
                      <a:pt x="79872" y="61369"/>
                    </a:cubicBezTo>
                    <a:cubicBezTo>
                      <a:pt x="79957" y="66292"/>
                      <a:pt x="78599" y="71215"/>
                      <a:pt x="75713" y="75374"/>
                    </a:cubicBezTo>
                    <a:cubicBezTo>
                      <a:pt x="72658" y="79533"/>
                      <a:pt x="68499" y="82673"/>
                      <a:pt x="63745" y="84456"/>
                    </a:cubicBezTo>
                    <a:cubicBezTo>
                      <a:pt x="57634" y="86663"/>
                      <a:pt x="51183" y="87766"/>
                      <a:pt x="44647" y="87597"/>
                    </a:cubicBezTo>
                    <a:lnTo>
                      <a:pt x="0" y="87681"/>
                    </a:lnTo>
                    <a:close/>
                    <a:moveTo>
                      <a:pt x="21644" y="71639"/>
                    </a:moveTo>
                    <a:lnTo>
                      <a:pt x="41761" y="71639"/>
                    </a:lnTo>
                    <a:cubicBezTo>
                      <a:pt x="46939" y="71639"/>
                      <a:pt x="50843" y="70705"/>
                      <a:pt x="53645" y="68923"/>
                    </a:cubicBezTo>
                    <a:cubicBezTo>
                      <a:pt x="56361" y="67310"/>
                      <a:pt x="57973" y="64254"/>
                      <a:pt x="57889" y="61029"/>
                    </a:cubicBezTo>
                    <a:cubicBezTo>
                      <a:pt x="57973" y="57888"/>
                      <a:pt x="56445" y="54918"/>
                      <a:pt x="53729" y="53305"/>
                    </a:cubicBezTo>
                    <a:cubicBezTo>
                      <a:pt x="51013" y="51522"/>
                      <a:pt x="47024" y="50758"/>
                      <a:pt x="41761" y="50758"/>
                    </a:cubicBezTo>
                    <a:lnTo>
                      <a:pt x="19013" y="50758"/>
                    </a:lnTo>
                    <a:lnTo>
                      <a:pt x="19013" y="35480"/>
                    </a:lnTo>
                    <a:lnTo>
                      <a:pt x="39639" y="35480"/>
                    </a:lnTo>
                    <a:cubicBezTo>
                      <a:pt x="44477" y="35480"/>
                      <a:pt x="48212" y="34631"/>
                      <a:pt x="50928" y="33103"/>
                    </a:cubicBezTo>
                    <a:cubicBezTo>
                      <a:pt x="53645" y="31575"/>
                      <a:pt x="55172" y="28774"/>
                      <a:pt x="54918" y="25719"/>
                    </a:cubicBezTo>
                    <a:cubicBezTo>
                      <a:pt x="55172" y="22663"/>
                      <a:pt x="53475" y="19692"/>
                      <a:pt x="50928" y="18164"/>
                    </a:cubicBezTo>
                    <a:cubicBezTo>
                      <a:pt x="48212" y="16552"/>
                      <a:pt x="44477" y="15788"/>
                      <a:pt x="39639" y="15788"/>
                    </a:cubicBezTo>
                    <a:lnTo>
                      <a:pt x="21644" y="15788"/>
                    </a:lnTo>
                    <a:lnTo>
                      <a:pt x="21644" y="71639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Полилиния: фигура 113">
                <a:extLst>
                  <a:ext uri="{FF2B5EF4-FFF2-40B4-BE49-F238E27FC236}">
                    <a16:creationId xmlns:a16="http://schemas.microsoft.com/office/drawing/2014/main" id="{EF9B7610-3ACE-5392-6B37-E988B3F71B37}"/>
                  </a:ext>
                </a:extLst>
              </p:cNvPr>
              <p:cNvSpPr/>
              <p:nvPr/>
            </p:nvSpPr>
            <p:spPr>
              <a:xfrm>
                <a:off x="11456847" y="410419"/>
                <a:ext cx="80470" cy="93727"/>
              </a:xfrm>
              <a:custGeom>
                <a:avLst/>
                <a:gdLst>
                  <a:gd name="connsiteX0" fmla="*/ 30816 w 80470"/>
                  <a:gd name="connsiteY0" fmla="*/ 93712 h 93727"/>
                  <a:gd name="connsiteX1" fmla="*/ 14773 w 80470"/>
                  <a:gd name="connsiteY1" fmla="*/ 90317 h 93727"/>
                  <a:gd name="connsiteX2" fmla="*/ 3909 w 80470"/>
                  <a:gd name="connsiteY2" fmla="*/ 80640 h 93727"/>
                  <a:gd name="connsiteX3" fmla="*/ 4 w 80470"/>
                  <a:gd name="connsiteY3" fmla="*/ 65786 h 93727"/>
                  <a:gd name="connsiteX4" fmla="*/ 3654 w 80470"/>
                  <a:gd name="connsiteY4" fmla="*/ 52630 h 93727"/>
                  <a:gd name="connsiteX5" fmla="*/ 14943 w 80470"/>
                  <a:gd name="connsiteY5" fmla="*/ 42953 h 93727"/>
                  <a:gd name="connsiteX6" fmla="*/ 34381 w 80470"/>
                  <a:gd name="connsiteY6" fmla="*/ 37861 h 93727"/>
                  <a:gd name="connsiteX7" fmla="*/ 62646 w 80470"/>
                  <a:gd name="connsiteY7" fmla="*/ 38200 h 93727"/>
                  <a:gd name="connsiteX8" fmla="*/ 62985 w 80470"/>
                  <a:gd name="connsiteY8" fmla="*/ 53054 h 93727"/>
                  <a:gd name="connsiteX9" fmla="*/ 44312 w 80470"/>
                  <a:gd name="connsiteY9" fmla="*/ 51611 h 93727"/>
                  <a:gd name="connsiteX10" fmla="*/ 31155 w 80470"/>
                  <a:gd name="connsiteY10" fmla="*/ 53394 h 93727"/>
                  <a:gd name="connsiteX11" fmla="*/ 23431 w 80470"/>
                  <a:gd name="connsiteY11" fmla="*/ 57892 h 93727"/>
                  <a:gd name="connsiteX12" fmla="*/ 20885 w 80470"/>
                  <a:gd name="connsiteY12" fmla="*/ 64598 h 93727"/>
                  <a:gd name="connsiteX13" fmla="*/ 25129 w 80470"/>
                  <a:gd name="connsiteY13" fmla="*/ 73510 h 93727"/>
                  <a:gd name="connsiteX14" fmla="*/ 36672 w 80470"/>
                  <a:gd name="connsiteY14" fmla="*/ 76566 h 93727"/>
                  <a:gd name="connsiteX15" fmla="*/ 47877 w 80470"/>
                  <a:gd name="connsiteY15" fmla="*/ 74359 h 93727"/>
                  <a:gd name="connsiteX16" fmla="*/ 55771 w 80470"/>
                  <a:gd name="connsiteY16" fmla="*/ 67908 h 93727"/>
                  <a:gd name="connsiteX17" fmla="*/ 58741 w 80470"/>
                  <a:gd name="connsiteY17" fmla="*/ 58062 h 93727"/>
                  <a:gd name="connsiteX18" fmla="*/ 58741 w 80470"/>
                  <a:gd name="connsiteY18" fmla="*/ 35908 h 93727"/>
                  <a:gd name="connsiteX19" fmla="*/ 56365 w 80470"/>
                  <a:gd name="connsiteY19" fmla="*/ 26402 h 93727"/>
                  <a:gd name="connsiteX20" fmla="*/ 49320 w 80470"/>
                  <a:gd name="connsiteY20" fmla="*/ 20036 h 93727"/>
                  <a:gd name="connsiteX21" fmla="*/ 37182 w 80470"/>
                  <a:gd name="connsiteY21" fmla="*/ 17829 h 93727"/>
                  <a:gd name="connsiteX22" fmla="*/ 23516 w 80470"/>
                  <a:gd name="connsiteY22" fmla="*/ 19951 h 93727"/>
                  <a:gd name="connsiteX23" fmla="*/ 11038 w 80470"/>
                  <a:gd name="connsiteY23" fmla="*/ 26317 h 93727"/>
                  <a:gd name="connsiteX24" fmla="*/ 4927 w 80470"/>
                  <a:gd name="connsiteY24" fmla="*/ 10275 h 93727"/>
                  <a:gd name="connsiteX25" fmla="*/ 22497 w 80470"/>
                  <a:gd name="connsiteY25" fmla="*/ 2381 h 93727"/>
                  <a:gd name="connsiteX26" fmla="*/ 40407 w 80470"/>
                  <a:gd name="connsiteY26" fmla="*/ 4 h 93727"/>
                  <a:gd name="connsiteX27" fmla="*/ 61712 w 80470"/>
                  <a:gd name="connsiteY27" fmla="*/ 3908 h 93727"/>
                  <a:gd name="connsiteX28" fmla="*/ 75632 w 80470"/>
                  <a:gd name="connsiteY28" fmla="*/ 15707 h 93727"/>
                  <a:gd name="connsiteX29" fmla="*/ 80471 w 80470"/>
                  <a:gd name="connsiteY29" fmla="*/ 35823 h 93727"/>
                  <a:gd name="connsiteX30" fmla="*/ 80471 w 80470"/>
                  <a:gd name="connsiteY30" fmla="*/ 91250 h 93727"/>
                  <a:gd name="connsiteX31" fmla="*/ 60354 w 80470"/>
                  <a:gd name="connsiteY31" fmla="*/ 91250 h 93727"/>
                  <a:gd name="connsiteX32" fmla="*/ 60354 w 80470"/>
                  <a:gd name="connsiteY32" fmla="*/ 81234 h 93727"/>
                  <a:gd name="connsiteX33" fmla="*/ 48216 w 80470"/>
                  <a:gd name="connsiteY33" fmla="*/ 90656 h 93727"/>
                  <a:gd name="connsiteX34" fmla="*/ 30816 w 80470"/>
                  <a:gd name="connsiteY34" fmla="*/ 93712 h 93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80470" h="93727">
                    <a:moveTo>
                      <a:pt x="30816" y="93712"/>
                    </a:moveTo>
                    <a:cubicBezTo>
                      <a:pt x="25298" y="93797"/>
                      <a:pt x="19866" y="92693"/>
                      <a:pt x="14773" y="90317"/>
                    </a:cubicBezTo>
                    <a:cubicBezTo>
                      <a:pt x="10275" y="88195"/>
                      <a:pt x="6540" y="84799"/>
                      <a:pt x="3909" y="80640"/>
                    </a:cubicBezTo>
                    <a:cubicBezTo>
                      <a:pt x="1192" y="76142"/>
                      <a:pt x="-81" y="70964"/>
                      <a:pt x="4" y="65786"/>
                    </a:cubicBezTo>
                    <a:cubicBezTo>
                      <a:pt x="-81" y="61118"/>
                      <a:pt x="1192" y="56619"/>
                      <a:pt x="3654" y="52630"/>
                    </a:cubicBezTo>
                    <a:cubicBezTo>
                      <a:pt x="6455" y="48471"/>
                      <a:pt x="10360" y="45075"/>
                      <a:pt x="14943" y="42953"/>
                    </a:cubicBezTo>
                    <a:cubicBezTo>
                      <a:pt x="20036" y="40407"/>
                      <a:pt x="26487" y="38709"/>
                      <a:pt x="34381" y="37861"/>
                    </a:cubicBezTo>
                    <a:cubicBezTo>
                      <a:pt x="43802" y="37012"/>
                      <a:pt x="53224" y="37182"/>
                      <a:pt x="62646" y="38200"/>
                    </a:cubicBezTo>
                    <a:lnTo>
                      <a:pt x="62985" y="53054"/>
                    </a:lnTo>
                    <a:cubicBezTo>
                      <a:pt x="56874" y="52121"/>
                      <a:pt x="50593" y="51611"/>
                      <a:pt x="44312" y="51611"/>
                    </a:cubicBezTo>
                    <a:cubicBezTo>
                      <a:pt x="39813" y="51611"/>
                      <a:pt x="35399" y="52205"/>
                      <a:pt x="31155" y="53394"/>
                    </a:cubicBezTo>
                    <a:cubicBezTo>
                      <a:pt x="28184" y="54243"/>
                      <a:pt x="25468" y="55770"/>
                      <a:pt x="23431" y="57892"/>
                    </a:cubicBezTo>
                    <a:cubicBezTo>
                      <a:pt x="21818" y="59760"/>
                      <a:pt x="20885" y="62136"/>
                      <a:pt x="20885" y="64598"/>
                    </a:cubicBezTo>
                    <a:cubicBezTo>
                      <a:pt x="20630" y="68163"/>
                      <a:pt x="22328" y="71388"/>
                      <a:pt x="25129" y="73510"/>
                    </a:cubicBezTo>
                    <a:cubicBezTo>
                      <a:pt x="27930" y="75632"/>
                      <a:pt x="31749" y="76566"/>
                      <a:pt x="36672" y="76566"/>
                    </a:cubicBezTo>
                    <a:cubicBezTo>
                      <a:pt x="40577" y="76651"/>
                      <a:pt x="44312" y="75887"/>
                      <a:pt x="47877" y="74359"/>
                    </a:cubicBezTo>
                    <a:cubicBezTo>
                      <a:pt x="51017" y="72916"/>
                      <a:pt x="53733" y="70709"/>
                      <a:pt x="55771" y="67908"/>
                    </a:cubicBezTo>
                    <a:cubicBezTo>
                      <a:pt x="57808" y="64937"/>
                      <a:pt x="58826" y="61542"/>
                      <a:pt x="58741" y="58062"/>
                    </a:cubicBezTo>
                    <a:lnTo>
                      <a:pt x="58741" y="35908"/>
                    </a:lnTo>
                    <a:cubicBezTo>
                      <a:pt x="58826" y="32598"/>
                      <a:pt x="58062" y="29288"/>
                      <a:pt x="56365" y="26402"/>
                    </a:cubicBezTo>
                    <a:cubicBezTo>
                      <a:pt x="54752" y="23601"/>
                      <a:pt x="52205" y="21309"/>
                      <a:pt x="49320" y="20036"/>
                    </a:cubicBezTo>
                    <a:cubicBezTo>
                      <a:pt x="45415" y="18423"/>
                      <a:pt x="41341" y="17574"/>
                      <a:pt x="37182" y="17829"/>
                    </a:cubicBezTo>
                    <a:cubicBezTo>
                      <a:pt x="32598" y="17829"/>
                      <a:pt x="28014" y="18508"/>
                      <a:pt x="23516" y="19951"/>
                    </a:cubicBezTo>
                    <a:cubicBezTo>
                      <a:pt x="19017" y="21394"/>
                      <a:pt x="14773" y="23516"/>
                      <a:pt x="11038" y="26317"/>
                    </a:cubicBezTo>
                    <a:lnTo>
                      <a:pt x="4927" y="10275"/>
                    </a:lnTo>
                    <a:cubicBezTo>
                      <a:pt x="10360" y="6625"/>
                      <a:pt x="16216" y="4078"/>
                      <a:pt x="22497" y="2381"/>
                    </a:cubicBezTo>
                    <a:cubicBezTo>
                      <a:pt x="28269" y="853"/>
                      <a:pt x="34296" y="4"/>
                      <a:pt x="40407" y="4"/>
                    </a:cubicBezTo>
                    <a:cubicBezTo>
                      <a:pt x="47707" y="-81"/>
                      <a:pt x="54922" y="1192"/>
                      <a:pt x="61712" y="3908"/>
                    </a:cubicBezTo>
                    <a:cubicBezTo>
                      <a:pt x="67484" y="6285"/>
                      <a:pt x="72322" y="10359"/>
                      <a:pt x="75632" y="15707"/>
                    </a:cubicBezTo>
                    <a:cubicBezTo>
                      <a:pt x="78943" y="20969"/>
                      <a:pt x="80471" y="27675"/>
                      <a:pt x="80471" y="35823"/>
                    </a:cubicBezTo>
                    <a:lnTo>
                      <a:pt x="80471" y="91250"/>
                    </a:lnTo>
                    <a:lnTo>
                      <a:pt x="60354" y="91250"/>
                    </a:lnTo>
                    <a:lnTo>
                      <a:pt x="60354" y="81234"/>
                    </a:lnTo>
                    <a:cubicBezTo>
                      <a:pt x="57298" y="85478"/>
                      <a:pt x="53054" y="88789"/>
                      <a:pt x="48216" y="90656"/>
                    </a:cubicBezTo>
                    <a:cubicBezTo>
                      <a:pt x="42699" y="92693"/>
                      <a:pt x="36842" y="93882"/>
                      <a:pt x="30816" y="93712"/>
                    </a:cubicBez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Полилиния: фигура 114">
                <a:extLst>
                  <a:ext uri="{FF2B5EF4-FFF2-40B4-BE49-F238E27FC236}">
                    <a16:creationId xmlns:a16="http://schemas.microsoft.com/office/drawing/2014/main" id="{9CD7BAAB-A297-ABFF-D1E1-CFE675D8D0AA}"/>
                  </a:ext>
                </a:extLst>
              </p:cNvPr>
              <p:cNvSpPr/>
              <p:nvPr/>
            </p:nvSpPr>
            <p:spPr>
              <a:xfrm>
                <a:off x="11561679" y="413903"/>
                <a:ext cx="85304" cy="87681"/>
              </a:xfrm>
              <a:custGeom>
                <a:avLst/>
                <a:gdLst>
                  <a:gd name="connsiteX0" fmla="*/ 0 w 85304"/>
                  <a:gd name="connsiteY0" fmla="*/ 87681 h 87681"/>
                  <a:gd name="connsiteX1" fmla="*/ 0 w 85304"/>
                  <a:gd name="connsiteY1" fmla="*/ 0 h 87681"/>
                  <a:gd name="connsiteX2" fmla="*/ 22493 w 85304"/>
                  <a:gd name="connsiteY2" fmla="*/ 0 h 87681"/>
                  <a:gd name="connsiteX3" fmla="*/ 22493 w 85304"/>
                  <a:gd name="connsiteY3" fmla="*/ 33103 h 87681"/>
                  <a:gd name="connsiteX4" fmla="*/ 62811 w 85304"/>
                  <a:gd name="connsiteY4" fmla="*/ 33103 h 87681"/>
                  <a:gd name="connsiteX5" fmla="*/ 62811 w 85304"/>
                  <a:gd name="connsiteY5" fmla="*/ 0 h 87681"/>
                  <a:gd name="connsiteX6" fmla="*/ 85305 w 85304"/>
                  <a:gd name="connsiteY6" fmla="*/ 0 h 87681"/>
                  <a:gd name="connsiteX7" fmla="*/ 85305 w 85304"/>
                  <a:gd name="connsiteY7" fmla="*/ 87681 h 87681"/>
                  <a:gd name="connsiteX8" fmla="*/ 62811 w 85304"/>
                  <a:gd name="connsiteY8" fmla="*/ 87681 h 87681"/>
                  <a:gd name="connsiteX9" fmla="*/ 62811 w 85304"/>
                  <a:gd name="connsiteY9" fmla="*/ 51353 h 87681"/>
                  <a:gd name="connsiteX10" fmla="*/ 22578 w 85304"/>
                  <a:gd name="connsiteY10" fmla="*/ 51353 h 87681"/>
                  <a:gd name="connsiteX11" fmla="*/ 22578 w 85304"/>
                  <a:gd name="connsiteY11" fmla="*/ 87681 h 87681"/>
                  <a:gd name="connsiteX12" fmla="*/ 0 w 85304"/>
                  <a:gd name="connsiteY12" fmla="*/ 87681 h 87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304" h="87681">
                    <a:moveTo>
                      <a:pt x="0" y="87681"/>
                    </a:moveTo>
                    <a:lnTo>
                      <a:pt x="0" y="0"/>
                    </a:lnTo>
                    <a:lnTo>
                      <a:pt x="22493" y="0"/>
                    </a:lnTo>
                    <a:lnTo>
                      <a:pt x="22493" y="33103"/>
                    </a:lnTo>
                    <a:lnTo>
                      <a:pt x="62811" y="33103"/>
                    </a:lnTo>
                    <a:lnTo>
                      <a:pt x="62811" y="0"/>
                    </a:lnTo>
                    <a:lnTo>
                      <a:pt x="85305" y="0"/>
                    </a:lnTo>
                    <a:lnTo>
                      <a:pt x="85305" y="87681"/>
                    </a:lnTo>
                    <a:lnTo>
                      <a:pt x="62811" y="87681"/>
                    </a:lnTo>
                    <a:lnTo>
                      <a:pt x="62811" y="51353"/>
                    </a:lnTo>
                    <a:lnTo>
                      <a:pt x="22578" y="51353"/>
                    </a:lnTo>
                    <a:lnTo>
                      <a:pt x="22578" y="87681"/>
                    </a:lnTo>
                    <a:lnTo>
                      <a:pt x="0" y="87681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Полилиния: фигура 115">
                <a:extLst>
                  <a:ext uri="{FF2B5EF4-FFF2-40B4-BE49-F238E27FC236}">
                    <a16:creationId xmlns:a16="http://schemas.microsoft.com/office/drawing/2014/main" id="{D629F438-A797-E163-1235-7CA509DABA81}"/>
                  </a:ext>
                </a:extLst>
              </p:cNvPr>
              <p:cNvSpPr/>
              <p:nvPr/>
            </p:nvSpPr>
            <p:spPr>
              <a:xfrm>
                <a:off x="11672872" y="413903"/>
                <a:ext cx="85644" cy="87681"/>
              </a:xfrm>
              <a:custGeom>
                <a:avLst/>
                <a:gdLst>
                  <a:gd name="connsiteX0" fmla="*/ 0 w 85644"/>
                  <a:gd name="connsiteY0" fmla="*/ 87681 h 87681"/>
                  <a:gd name="connsiteX1" fmla="*/ 0 w 85644"/>
                  <a:gd name="connsiteY1" fmla="*/ 0 h 87681"/>
                  <a:gd name="connsiteX2" fmla="*/ 21644 w 85644"/>
                  <a:gd name="connsiteY2" fmla="*/ 0 h 87681"/>
                  <a:gd name="connsiteX3" fmla="*/ 21644 w 85644"/>
                  <a:gd name="connsiteY3" fmla="*/ 55427 h 87681"/>
                  <a:gd name="connsiteX4" fmla="*/ 65782 w 85644"/>
                  <a:gd name="connsiteY4" fmla="*/ 0 h 87681"/>
                  <a:gd name="connsiteX5" fmla="*/ 85644 w 85644"/>
                  <a:gd name="connsiteY5" fmla="*/ 0 h 87681"/>
                  <a:gd name="connsiteX6" fmla="*/ 85644 w 85644"/>
                  <a:gd name="connsiteY6" fmla="*/ 87681 h 87681"/>
                  <a:gd name="connsiteX7" fmla="*/ 64000 w 85644"/>
                  <a:gd name="connsiteY7" fmla="*/ 87681 h 87681"/>
                  <a:gd name="connsiteX8" fmla="*/ 64000 w 85644"/>
                  <a:gd name="connsiteY8" fmla="*/ 31575 h 87681"/>
                  <a:gd name="connsiteX9" fmla="*/ 19522 w 85644"/>
                  <a:gd name="connsiteY9" fmla="*/ 87681 h 87681"/>
                  <a:gd name="connsiteX10" fmla="*/ 0 w 85644"/>
                  <a:gd name="connsiteY10" fmla="*/ 87681 h 87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644" h="87681">
                    <a:moveTo>
                      <a:pt x="0" y="87681"/>
                    </a:moveTo>
                    <a:lnTo>
                      <a:pt x="0" y="0"/>
                    </a:lnTo>
                    <a:lnTo>
                      <a:pt x="21644" y="0"/>
                    </a:lnTo>
                    <a:lnTo>
                      <a:pt x="21644" y="55427"/>
                    </a:lnTo>
                    <a:lnTo>
                      <a:pt x="65782" y="0"/>
                    </a:lnTo>
                    <a:lnTo>
                      <a:pt x="85644" y="0"/>
                    </a:lnTo>
                    <a:lnTo>
                      <a:pt x="85644" y="87681"/>
                    </a:lnTo>
                    <a:lnTo>
                      <a:pt x="64000" y="87681"/>
                    </a:lnTo>
                    <a:lnTo>
                      <a:pt x="64000" y="31575"/>
                    </a:lnTo>
                    <a:lnTo>
                      <a:pt x="19522" y="87681"/>
                    </a:lnTo>
                    <a:lnTo>
                      <a:pt x="0" y="87681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Полилиния: фигура 116">
                <a:extLst>
                  <a:ext uri="{FF2B5EF4-FFF2-40B4-BE49-F238E27FC236}">
                    <a16:creationId xmlns:a16="http://schemas.microsoft.com/office/drawing/2014/main" id="{1FF792AC-9606-C9BB-A409-87F3BE1ED078}"/>
                  </a:ext>
                </a:extLst>
              </p:cNvPr>
              <p:cNvSpPr/>
              <p:nvPr/>
            </p:nvSpPr>
            <p:spPr>
              <a:xfrm>
                <a:off x="11778123" y="413869"/>
                <a:ext cx="79702" cy="87800"/>
              </a:xfrm>
              <a:custGeom>
                <a:avLst/>
                <a:gdLst>
                  <a:gd name="connsiteX0" fmla="*/ 0 w 79702"/>
                  <a:gd name="connsiteY0" fmla="*/ 87715 h 87800"/>
                  <a:gd name="connsiteX1" fmla="*/ 32509 w 79702"/>
                  <a:gd name="connsiteY1" fmla="*/ 42304 h 87800"/>
                  <a:gd name="connsiteX2" fmla="*/ 37942 w 79702"/>
                  <a:gd name="connsiteY2" fmla="*/ 56394 h 87800"/>
                  <a:gd name="connsiteX3" fmla="*/ 19607 w 79702"/>
                  <a:gd name="connsiteY3" fmla="*/ 53084 h 87800"/>
                  <a:gd name="connsiteX4" fmla="*/ 7639 w 79702"/>
                  <a:gd name="connsiteY4" fmla="*/ 43662 h 87800"/>
                  <a:gd name="connsiteX5" fmla="*/ 3395 w 79702"/>
                  <a:gd name="connsiteY5" fmla="*/ 29063 h 87800"/>
                  <a:gd name="connsiteX6" fmla="*/ 7979 w 79702"/>
                  <a:gd name="connsiteY6" fmla="*/ 13445 h 87800"/>
                  <a:gd name="connsiteX7" fmla="*/ 20796 w 79702"/>
                  <a:gd name="connsiteY7" fmla="*/ 3429 h 87800"/>
                  <a:gd name="connsiteX8" fmla="*/ 40318 w 79702"/>
                  <a:gd name="connsiteY8" fmla="*/ 34 h 87800"/>
                  <a:gd name="connsiteX9" fmla="*/ 79703 w 79702"/>
                  <a:gd name="connsiteY9" fmla="*/ 34 h 87800"/>
                  <a:gd name="connsiteX10" fmla="*/ 79703 w 79702"/>
                  <a:gd name="connsiteY10" fmla="*/ 87715 h 87800"/>
                  <a:gd name="connsiteX11" fmla="*/ 58143 w 79702"/>
                  <a:gd name="connsiteY11" fmla="*/ 87715 h 87800"/>
                  <a:gd name="connsiteX12" fmla="*/ 58143 w 79702"/>
                  <a:gd name="connsiteY12" fmla="*/ 16501 h 87800"/>
                  <a:gd name="connsiteX13" fmla="*/ 42695 w 79702"/>
                  <a:gd name="connsiteY13" fmla="*/ 16501 h 87800"/>
                  <a:gd name="connsiteX14" fmla="*/ 29963 w 79702"/>
                  <a:gd name="connsiteY14" fmla="*/ 19556 h 87800"/>
                  <a:gd name="connsiteX15" fmla="*/ 25634 w 79702"/>
                  <a:gd name="connsiteY15" fmla="*/ 28469 h 87800"/>
                  <a:gd name="connsiteX16" fmla="*/ 29623 w 79702"/>
                  <a:gd name="connsiteY16" fmla="*/ 37551 h 87800"/>
                  <a:gd name="connsiteX17" fmla="*/ 41167 w 79702"/>
                  <a:gd name="connsiteY17" fmla="*/ 40861 h 87800"/>
                  <a:gd name="connsiteX18" fmla="*/ 60605 w 79702"/>
                  <a:gd name="connsiteY18" fmla="*/ 40861 h 87800"/>
                  <a:gd name="connsiteX19" fmla="*/ 60605 w 79702"/>
                  <a:gd name="connsiteY19" fmla="*/ 56649 h 87800"/>
                  <a:gd name="connsiteX20" fmla="*/ 47109 w 79702"/>
                  <a:gd name="connsiteY20" fmla="*/ 56649 h 87800"/>
                  <a:gd name="connsiteX21" fmla="*/ 25125 w 79702"/>
                  <a:gd name="connsiteY21" fmla="*/ 87800 h 87800"/>
                  <a:gd name="connsiteX22" fmla="*/ 0 w 79702"/>
                  <a:gd name="connsiteY22" fmla="*/ 87715 h 8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9702" h="87800">
                    <a:moveTo>
                      <a:pt x="0" y="87715"/>
                    </a:moveTo>
                    <a:lnTo>
                      <a:pt x="32509" y="42304"/>
                    </a:lnTo>
                    <a:lnTo>
                      <a:pt x="37942" y="56394"/>
                    </a:lnTo>
                    <a:cubicBezTo>
                      <a:pt x="31745" y="56649"/>
                      <a:pt x="25379" y="55461"/>
                      <a:pt x="19607" y="53084"/>
                    </a:cubicBezTo>
                    <a:cubicBezTo>
                      <a:pt x="14769" y="51217"/>
                      <a:pt x="10695" y="47906"/>
                      <a:pt x="7639" y="43662"/>
                    </a:cubicBezTo>
                    <a:cubicBezTo>
                      <a:pt x="4838" y="39333"/>
                      <a:pt x="3310" y="34241"/>
                      <a:pt x="3395" y="29063"/>
                    </a:cubicBezTo>
                    <a:cubicBezTo>
                      <a:pt x="3310" y="23546"/>
                      <a:pt x="4838" y="18028"/>
                      <a:pt x="7979" y="13445"/>
                    </a:cubicBezTo>
                    <a:cubicBezTo>
                      <a:pt x="11119" y="8946"/>
                      <a:pt x="15618" y="5466"/>
                      <a:pt x="20796" y="3429"/>
                    </a:cubicBezTo>
                    <a:cubicBezTo>
                      <a:pt x="26992" y="968"/>
                      <a:pt x="33613" y="-221"/>
                      <a:pt x="40318" y="34"/>
                    </a:cubicBezTo>
                    <a:lnTo>
                      <a:pt x="79703" y="34"/>
                    </a:lnTo>
                    <a:lnTo>
                      <a:pt x="79703" y="87715"/>
                    </a:lnTo>
                    <a:lnTo>
                      <a:pt x="58143" y="87715"/>
                    </a:lnTo>
                    <a:lnTo>
                      <a:pt x="58143" y="16501"/>
                    </a:lnTo>
                    <a:lnTo>
                      <a:pt x="42695" y="16501"/>
                    </a:lnTo>
                    <a:cubicBezTo>
                      <a:pt x="37178" y="16501"/>
                      <a:pt x="32934" y="17519"/>
                      <a:pt x="29963" y="19556"/>
                    </a:cubicBezTo>
                    <a:cubicBezTo>
                      <a:pt x="26992" y="21593"/>
                      <a:pt x="25379" y="24989"/>
                      <a:pt x="25634" y="28469"/>
                    </a:cubicBezTo>
                    <a:cubicBezTo>
                      <a:pt x="25549" y="31864"/>
                      <a:pt x="26907" y="35259"/>
                      <a:pt x="29623" y="37551"/>
                    </a:cubicBezTo>
                    <a:cubicBezTo>
                      <a:pt x="32339" y="39673"/>
                      <a:pt x="36074" y="40861"/>
                      <a:pt x="41167" y="40861"/>
                    </a:cubicBezTo>
                    <a:lnTo>
                      <a:pt x="60605" y="40861"/>
                    </a:lnTo>
                    <a:lnTo>
                      <a:pt x="60605" y="56649"/>
                    </a:lnTo>
                    <a:lnTo>
                      <a:pt x="47109" y="56649"/>
                    </a:lnTo>
                    <a:lnTo>
                      <a:pt x="25125" y="87800"/>
                    </a:lnTo>
                    <a:lnTo>
                      <a:pt x="0" y="87715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Полилиния: фигура 117">
                <a:extLst>
                  <a:ext uri="{FF2B5EF4-FFF2-40B4-BE49-F238E27FC236}">
                    <a16:creationId xmlns:a16="http://schemas.microsoft.com/office/drawing/2014/main" id="{2D5723AF-3C19-0F43-49A7-A080AFF9237C}"/>
                  </a:ext>
                </a:extLst>
              </p:cNvPr>
              <p:cNvSpPr/>
              <p:nvPr/>
            </p:nvSpPr>
            <p:spPr>
              <a:xfrm>
                <a:off x="9412421" y="563705"/>
                <a:ext cx="110177" cy="128110"/>
              </a:xfrm>
              <a:custGeom>
                <a:avLst/>
                <a:gdLst>
                  <a:gd name="connsiteX0" fmla="*/ 63748 w 110177"/>
                  <a:gd name="connsiteY0" fmla="*/ 128096 h 128110"/>
                  <a:gd name="connsiteX1" fmla="*/ 30305 w 110177"/>
                  <a:gd name="connsiteY1" fmla="*/ 120202 h 128110"/>
                  <a:gd name="connsiteX2" fmla="*/ 7982 w 110177"/>
                  <a:gd name="connsiteY2" fmla="*/ 97964 h 128110"/>
                  <a:gd name="connsiteX3" fmla="*/ 3 w 110177"/>
                  <a:gd name="connsiteY3" fmla="*/ 64181 h 128110"/>
                  <a:gd name="connsiteX4" fmla="*/ 4672 w 110177"/>
                  <a:gd name="connsiteY4" fmla="*/ 38378 h 128110"/>
                  <a:gd name="connsiteX5" fmla="*/ 17998 w 110177"/>
                  <a:gd name="connsiteY5" fmla="*/ 18006 h 128110"/>
                  <a:gd name="connsiteX6" fmla="*/ 38369 w 110177"/>
                  <a:gd name="connsiteY6" fmla="*/ 4680 h 128110"/>
                  <a:gd name="connsiteX7" fmla="*/ 64003 w 110177"/>
                  <a:gd name="connsiteY7" fmla="*/ 12 h 128110"/>
                  <a:gd name="connsiteX8" fmla="*/ 88873 w 110177"/>
                  <a:gd name="connsiteY8" fmla="*/ 3661 h 128110"/>
                  <a:gd name="connsiteX9" fmla="*/ 107122 w 110177"/>
                  <a:gd name="connsiteY9" fmla="*/ 14017 h 128110"/>
                  <a:gd name="connsiteX10" fmla="*/ 95324 w 110177"/>
                  <a:gd name="connsiteY10" fmla="*/ 32691 h 128110"/>
                  <a:gd name="connsiteX11" fmla="*/ 82252 w 110177"/>
                  <a:gd name="connsiteY11" fmla="*/ 24797 h 128110"/>
                  <a:gd name="connsiteX12" fmla="*/ 65701 w 110177"/>
                  <a:gd name="connsiteY12" fmla="*/ 22250 h 128110"/>
                  <a:gd name="connsiteX13" fmla="*/ 48300 w 110177"/>
                  <a:gd name="connsiteY13" fmla="*/ 25221 h 128110"/>
                  <a:gd name="connsiteX14" fmla="*/ 35144 w 110177"/>
                  <a:gd name="connsiteY14" fmla="*/ 33539 h 128110"/>
                  <a:gd name="connsiteX15" fmla="*/ 26825 w 110177"/>
                  <a:gd name="connsiteY15" fmla="*/ 46696 h 128110"/>
                  <a:gd name="connsiteX16" fmla="*/ 23855 w 110177"/>
                  <a:gd name="connsiteY16" fmla="*/ 64096 h 128110"/>
                  <a:gd name="connsiteX17" fmla="*/ 29032 w 110177"/>
                  <a:gd name="connsiteY17" fmla="*/ 86674 h 128110"/>
                  <a:gd name="connsiteX18" fmla="*/ 43717 w 110177"/>
                  <a:gd name="connsiteY18" fmla="*/ 101019 h 128110"/>
                  <a:gd name="connsiteX19" fmla="*/ 66295 w 110177"/>
                  <a:gd name="connsiteY19" fmla="*/ 105942 h 128110"/>
                  <a:gd name="connsiteX20" fmla="*/ 83695 w 110177"/>
                  <a:gd name="connsiteY20" fmla="*/ 103226 h 128110"/>
                  <a:gd name="connsiteX21" fmla="*/ 99568 w 110177"/>
                  <a:gd name="connsiteY21" fmla="*/ 94483 h 128110"/>
                  <a:gd name="connsiteX22" fmla="*/ 110178 w 110177"/>
                  <a:gd name="connsiteY22" fmla="*/ 113666 h 128110"/>
                  <a:gd name="connsiteX23" fmla="*/ 89976 w 110177"/>
                  <a:gd name="connsiteY23" fmla="*/ 124276 h 128110"/>
                  <a:gd name="connsiteX24" fmla="*/ 63748 w 110177"/>
                  <a:gd name="connsiteY24" fmla="*/ 128096 h 12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0177" h="128110">
                    <a:moveTo>
                      <a:pt x="63748" y="128096"/>
                    </a:moveTo>
                    <a:cubicBezTo>
                      <a:pt x="51016" y="128096"/>
                      <a:pt x="39982" y="125550"/>
                      <a:pt x="30305" y="120202"/>
                    </a:cubicBezTo>
                    <a:cubicBezTo>
                      <a:pt x="20884" y="115109"/>
                      <a:pt x="13160" y="107385"/>
                      <a:pt x="7982" y="97964"/>
                    </a:cubicBezTo>
                    <a:cubicBezTo>
                      <a:pt x="2719" y="88457"/>
                      <a:pt x="3" y="77168"/>
                      <a:pt x="3" y="64181"/>
                    </a:cubicBezTo>
                    <a:cubicBezTo>
                      <a:pt x="-82" y="55354"/>
                      <a:pt x="1531" y="46611"/>
                      <a:pt x="4672" y="38378"/>
                    </a:cubicBezTo>
                    <a:cubicBezTo>
                      <a:pt x="7727" y="30738"/>
                      <a:pt x="12226" y="23778"/>
                      <a:pt x="17998" y="18006"/>
                    </a:cubicBezTo>
                    <a:cubicBezTo>
                      <a:pt x="23770" y="12234"/>
                      <a:pt x="30730" y="7651"/>
                      <a:pt x="38369" y="4680"/>
                    </a:cubicBezTo>
                    <a:cubicBezTo>
                      <a:pt x="46603" y="1539"/>
                      <a:pt x="55345" y="-158"/>
                      <a:pt x="64003" y="12"/>
                    </a:cubicBezTo>
                    <a:cubicBezTo>
                      <a:pt x="73679" y="12"/>
                      <a:pt x="81998" y="1200"/>
                      <a:pt x="88873" y="3661"/>
                    </a:cubicBezTo>
                    <a:cubicBezTo>
                      <a:pt x="95494" y="6038"/>
                      <a:pt x="101690" y="9433"/>
                      <a:pt x="107122" y="14017"/>
                    </a:cubicBezTo>
                    <a:lnTo>
                      <a:pt x="95324" y="32691"/>
                    </a:lnTo>
                    <a:cubicBezTo>
                      <a:pt x="91589" y="29126"/>
                      <a:pt x="87090" y="26494"/>
                      <a:pt x="82252" y="24797"/>
                    </a:cubicBezTo>
                    <a:cubicBezTo>
                      <a:pt x="76990" y="23014"/>
                      <a:pt x="71303" y="22081"/>
                      <a:pt x="65701" y="22250"/>
                    </a:cubicBezTo>
                    <a:cubicBezTo>
                      <a:pt x="59674" y="22165"/>
                      <a:pt x="53817" y="23184"/>
                      <a:pt x="48300" y="25221"/>
                    </a:cubicBezTo>
                    <a:cubicBezTo>
                      <a:pt x="43377" y="27088"/>
                      <a:pt x="38878" y="29890"/>
                      <a:pt x="35144" y="33539"/>
                    </a:cubicBezTo>
                    <a:cubicBezTo>
                      <a:pt x="31494" y="37274"/>
                      <a:pt x="28523" y="41773"/>
                      <a:pt x="26825" y="46696"/>
                    </a:cubicBezTo>
                    <a:cubicBezTo>
                      <a:pt x="24788" y="52213"/>
                      <a:pt x="23855" y="58070"/>
                      <a:pt x="23855" y="64096"/>
                    </a:cubicBezTo>
                    <a:cubicBezTo>
                      <a:pt x="23855" y="72924"/>
                      <a:pt x="25637" y="80478"/>
                      <a:pt x="29032" y="86674"/>
                    </a:cubicBezTo>
                    <a:cubicBezTo>
                      <a:pt x="32427" y="92786"/>
                      <a:pt x="37520" y="97879"/>
                      <a:pt x="43717" y="101019"/>
                    </a:cubicBezTo>
                    <a:cubicBezTo>
                      <a:pt x="50083" y="104330"/>
                      <a:pt x="57637" y="105942"/>
                      <a:pt x="66295" y="105942"/>
                    </a:cubicBezTo>
                    <a:cubicBezTo>
                      <a:pt x="72151" y="105942"/>
                      <a:pt x="78093" y="105009"/>
                      <a:pt x="83695" y="103226"/>
                    </a:cubicBezTo>
                    <a:cubicBezTo>
                      <a:pt x="89467" y="101359"/>
                      <a:pt x="94899" y="98388"/>
                      <a:pt x="99568" y="94483"/>
                    </a:cubicBezTo>
                    <a:lnTo>
                      <a:pt x="110178" y="113666"/>
                    </a:lnTo>
                    <a:cubicBezTo>
                      <a:pt x="104067" y="118335"/>
                      <a:pt x="97276" y="121900"/>
                      <a:pt x="89976" y="124276"/>
                    </a:cubicBezTo>
                    <a:cubicBezTo>
                      <a:pt x="81403" y="126908"/>
                      <a:pt x="72576" y="128266"/>
                      <a:pt x="63748" y="128096"/>
                    </a:cubicBez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Полилиния: фигура 118">
                <a:extLst>
                  <a:ext uri="{FF2B5EF4-FFF2-40B4-BE49-F238E27FC236}">
                    <a16:creationId xmlns:a16="http://schemas.microsoft.com/office/drawing/2014/main" id="{63930E8D-6C98-59B8-E9B4-48113366BAFB}"/>
                  </a:ext>
                </a:extLst>
              </p:cNvPr>
              <p:cNvSpPr/>
              <p:nvPr/>
            </p:nvSpPr>
            <p:spPr>
              <a:xfrm>
                <a:off x="9539829" y="601574"/>
                <a:ext cx="80060" cy="87698"/>
              </a:xfrm>
              <a:custGeom>
                <a:avLst/>
                <a:gdLst>
                  <a:gd name="connsiteX0" fmla="*/ 0 w 80060"/>
                  <a:gd name="connsiteY0" fmla="*/ 87681 h 87698"/>
                  <a:gd name="connsiteX1" fmla="*/ 0 w 80060"/>
                  <a:gd name="connsiteY1" fmla="*/ 0 h 87698"/>
                  <a:gd name="connsiteX2" fmla="*/ 43289 w 80060"/>
                  <a:gd name="connsiteY2" fmla="*/ 0 h 87698"/>
                  <a:gd name="connsiteX3" fmla="*/ 67310 w 80060"/>
                  <a:gd name="connsiteY3" fmla="*/ 5687 h 87698"/>
                  <a:gd name="connsiteX4" fmla="*/ 76222 w 80060"/>
                  <a:gd name="connsiteY4" fmla="*/ 22663 h 87698"/>
                  <a:gd name="connsiteX5" fmla="*/ 73421 w 80060"/>
                  <a:gd name="connsiteY5" fmla="*/ 32424 h 87698"/>
                  <a:gd name="connsiteX6" fmla="*/ 65782 w 80060"/>
                  <a:gd name="connsiteY6" fmla="*/ 39215 h 87698"/>
                  <a:gd name="connsiteX7" fmla="*/ 54833 w 80060"/>
                  <a:gd name="connsiteY7" fmla="*/ 42949 h 87698"/>
                  <a:gd name="connsiteX8" fmla="*/ 54493 w 80060"/>
                  <a:gd name="connsiteY8" fmla="*/ 38026 h 87698"/>
                  <a:gd name="connsiteX9" fmla="*/ 73337 w 80060"/>
                  <a:gd name="connsiteY9" fmla="*/ 45581 h 87698"/>
                  <a:gd name="connsiteX10" fmla="*/ 80042 w 80060"/>
                  <a:gd name="connsiteY10" fmla="*/ 61453 h 87698"/>
                  <a:gd name="connsiteX11" fmla="*/ 75883 w 80060"/>
                  <a:gd name="connsiteY11" fmla="*/ 75459 h 87698"/>
                  <a:gd name="connsiteX12" fmla="*/ 63915 w 80060"/>
                  <a:gd name="connsiteY12" fmla="*/ 84541 h 87698"/>
                  <a:gd name="connsiteX13" fmla="*/ 44817 w 80060"/>
                  <a:gd name="connsiteY13" fmla="*/ 87681 h 87698"/>
                  <a:gd name="connsiteX14" fmla="*/ 0 w 80060"/>
                  <a:gd name="connsiteY14" fmla="*/ 87681 h 87698"/>
                  <a:gd name="connsiteX15" fmla="*/ 0 w 80060"/>
                  <a:gd name="connsiteY15" fmla="*/ 87681 h 87698"/>
                  <a:gd name="connsiteX16" fmla="*/ 21644 w 80060"/>
                  <a:gd name="connsiteY16" fmla="*/ 71639 h 87698"/>
                  <a:gd name="connsiteX17" fmla="*/ 41761 w 80060"/>
                  <a:gd name="connsiteY17" fmla="*/ 71639 h 87698"/>
                  <a:gd name="connsiteX18" fmla="*/ 53644 w 80060"/>
                  <a:gd name="connsiteY18" fmla="*/ 68923 h 87698"/>
                  <a:gd name="connsiteX19" fmla="*/ 57888 w 80060"/>
                  <a:gd name="connsiteY19" fmla="*/ 61029 h 87698"/>
                  <a:gd name="connsiteX20" fmla="*/ 53729 w 80060"/>
                  <a:gd name="connsiteY20" fmla="*/ 53305 h 87698"/>
                  <a:gd name="connsiteX21" fmla="*/ 41761 w 80060"/>
                  <a:gd name="connsiteY21" fmla="*/ 50758 h 87698"/>
                  <a:gd name="connsiteX22" fmla="*/ 19013 w 80060"/>
                  <a:gd name="connsiteY22" fmla="*/ 50758 h 87698"/>
                  <a:gd name="connsiteX23" fmla="*/ 19013 w 80060"/>
                  <a:gd name="connsiteY23" fmla="*/ 35480 h 87698"/>
                  <a:gd name="connsiteX24" fmla="*/ 39639 w 80060"/>
                  <a:gd name="connsiteY24" fmla="*/ 35480 h 87698"/>
                  <a:gd name="connsiteX25" fmla="*/ 50928 w 80060"/>
                  <a:gd name="connsiteY25" fmla="*/ 33103 h 87698"/>
                  <a:gd name="connsiteX26" fmla="*/ 54918 w 80060"/>
                  <a:gd name="connsiteY26" fmla="*/ 25719 h 87698"/>
                  <a:gd name="connsiteX27" fmla="*/ 50928 w 80060"/>
                  <a:gd name="connsiteY27" fmla="*/ 18164 h 87698"/>
                  <a:gd name="connsiteX28" fmla="*/ 39639 w 80060"/>
                  <a:gd name="connsiteY28" fmla="*/ 15788 h 87698"/>
                  <a:gd name="connsiteX29" fmla="*/ 21644 w 80060"/>
                  <a:gd name="connsiteY29" fmla="*/ 15788 h 87698"/>
                  <a:gd name="connsiteX30" fmla="*/ 21644 w 80060"/>
                  <a:gd name="connsiteY30" fmla="*/ 71639 h 87698"/>
                  <a:gd name="connsiteX31" fmla="*/ 21644 w 80060"/>
                  <a:gd name="connsiteY31" fmla="*/ 71639 h 87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0060" h="87698">
                    <a:moveTo>
                      <a:pt x="0" y="87681"/>
                    </a:moveTo>
                    <a:lnTo>
                      <a:pt x="0" y="0"/>
                    </a:lnTo>
                    <a:lnTo>
                      <a:pt x="43289" y="0"/>
                    </a:lnTo>
                    <a:cubicBezTo>
                      <a:pt x="53390" y="0"/>
                      <a:pt x="61368" y="1867"/>
                      <a:pt x="67310" y="5687"/>
                    </a:cubicBezTo>
                    <a:cubicBezTo>
                      <a:pt x="73167" y="9422"/>
                      <a:pt x="76222" y="15109"/>
                      <a:pt x="76222" y="22663"/>
                    </a:cubicBezTo>
                    <a:cubicBezTo>
                      <a:pt x="76307" y="26058"/>
                      <a:pt x="75289" y="29453"/>
                      <a:pt x="73421" y="32424"/>
                    </a:cubicBezTo>
                    <a:cubicBezTo>
                      <a:pt x="71384" y="35225"/>
                      <a:pt x="68838" y="37602"/>
                      <a:pt x="65782" y="39215"/>
                    </a:cubicBezTo>
                    <a:cubicBezTo>
                      <a:pt x="62387" y="41082"/>
                      <a:pt x="58567" y="42355"/>
                      <a:pt x="54833" y="42949"/>
                    </a:cubicBezTo>
                    <a:lnTo>
                      <a:pt x="54493" y="38026"/>
                    </a:lnTo>
                    <a:cubicBezTo>
                      <a:pt x="62472" y="38960"/>
                      <a:pt x="68753" y="41422"/>
                      <a:pt x="73337" y="45581"/>
                    </a:cubicBezTo>
                    <a:cubicBezTo>
                      <a:pt x="77835" y="49570"/>
                      <a:pt x="80297" y="55342"/>
                      <a:pt x="80042" y="61453"/>
                    </a:cubicBezTo>
                    <a:cubicBezTo>
                      <a:pt x="80127" y="66376"/>
                      <a:pt x="78769" y="71300"/>
                      <a:pt x="75883" y="75459"/>
                    </a:cubicBezTo>
                    <a:cubicBezTo>
                      <a:pt x="72827" y="79618"/>
                      <a:pt x="68668" y="82758"/>
                      <a:pt x="63915" y="84541"/>
                    </a:cubicBezTo>
                    <a:cubicBezTo>
                      <a:pt x="57803" y="86748"/>
                      <a:pt x="51353" y="87851"/>
                      <a:pt x="44817" y="87681"/>
                    </a:cubicBezTo>
                    <a:lnTo>
                      <a:pt x="0" y="87681"/>
                    </a:lnTo>
                    <a:lnTo>
                      <a:pt x="0" y="87681"/>
                    </a:lnTo>
                    <a:close/>
                    <a:moveTo>
                      <a:pt x="21644" y="71639"/>
                    </a:moveTo>
                    <a:lnTo>
                      <a:pt x="41761" y="71639"/>
                    </a:lnTo>
                    <a:cubicBezTo>
                      <a:pt x="46939" y="71639"/>
                      <a:pt x="50843" y="70705"/>
                      <a:pt x="53644" y="68923"/>
                    </a:cubicBezTo>
                    <a:cubicBezTo>
                      <a:pt x="56361" y="67310"/>
                      <a:pt x="57973" y="64254"/>
                      <a:pt x="57888" y="61029"/>
                    </a:cubicBezTo>
                    <a:cubicBezTo>
                      <a:pt x="57973" y="57888"/>
                      <a:pt x="56445" y="54918"/>
                      <a:pt x="53729" y="53305"/>
                    </a:cubicBezTo>
                    <a:cubicBezTo>
                      <a:pt x="51013" y="51522"/>
                      <a:pt x="47024" y="50758"/>
                      <a:pt x="41761" y="50758"/>
                    </a:cubicBezTo>
                    <a:lnTo>
                      <a:pt x="19013" y="50758"/>
                    </a:lnTo>
                    <a:lnTo>
                      <a:pt x="19013" y="35480"/>
                    </a:lnTo>
                    <a:lnTo>
                      <a:pt x="39639" y="35480"/>
                    </a:lnTo>
                    <a:cubicBezTo>
                      <a:pt x="44477" y="35480"/>
                      <a:pt x="48212" y="34801"/>
                      <a:pt x="50928" y="33103"/>
                    </a:cubicBezTo>
                    <a:cubicBezTo>
                      <a:pt x="53644" y="31576"/>
                      <a:pt x="55172" y="28774"/>
                      <a:pt x="54918" y="25719"/>
                    </a:cubicBezTo>
                    <a:cubicBezTo>
                      <a:pt x="55172" y="22663"/>
                      <a:pt x="53475" y="19692"/>
                      <a:pt x="50928" y="18164"/>
                    </a:cubicBezTo>
                    <a:cubicBezTo>
                      <a:pt x="48212" y="16552"/>
                      <a:pt x="44477" y="15788"/>
                      <a:pt x="39639" y="15788"/>
                    </a:cubicBezTo>
                    <a:lnTo>
                      <a:pt x="21644" y="15788"/>
                    </a:lnTo>
                    <a:lnTo>
                      <a:pt x="21644" y="71639"/>
                    </a:lnTo>
                    <a:lnTo>
                      <a:pt x="21644" y="71639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Полилиния: фигура 119">
                <a:extLst>
                  <a:ext uri="{FF2B5EF4-FFF2-40B4-BE49-F238E27FC236}">
                    <a16:creationId xmlns:a16="http://schemas.microsoft.com/office/drawing/2014/main" id="{A916A472-E36D-075F-7069-D3F49BBCB82F}"/>
                  </a:ext>
                </a:extLst>
              </p:cNvPr>
              <p:cNvSpPr/>
              <p:nvPr/>
            </p:nvSpPr>
            <p:spPr>
              <a:xfrm>
                <a:off x="9633188" y="599011"/>
                <a:ext cx="90559" cy="92811"/>
              </a:xfrm>
              <a:custGeom>
                <a:avLst/>
                <a:gdLst>
                  <a:gd name="connsiteX0" fmla="*/ 47882 w 90559"/>
                  <a:gd name="connsiteY0" fmla="*/ 92790 h 92811"/>
                  <a:gd name="connsiteX1" fmla="*/ 22843 w 90559"/>
                  <a:gd name="connsiteY1" fmla="*/ 86933 h 92811"/>
                  <a:gd name="connsiteX2" fmla="*/ 6036 w 90559"/>
                  <a:gd name="connsiteY2" fmla="*/ 70721 h 92811"/>
                  <a:gd name="connsiteX3" fmla="*/ 10 w 90559"/>
                  <a:gd name="connsiteY3" fmla="*/ 46446 h 92811"/>
                  <a:gd name="connsiteX4" fmla="*/ 3575 w 90559"/>
                  <a:gd name="connsiteY4" fmla="*/ 27772 h 92811"/>
                  <a:gd name="connsiteX5" fmla="*/ 13336 w 90559"/>
                  <a:gd name="connsiteY5" fmla="*/ 13088 h 92811"/>
                  <a:gd name="connsiteX6" fmla="*/ 28275 w 90559"/>
                  <a:gd name="connsiteY6" fmla="*/ 3411 h 92811"/>
                  <a:gd name="connsiteX7" fmla="*/ 46949 w 90559"/>
                  <a:gd name="connsiteY7" fmla="*/ 16 h 92811"/>
                  <a:gd name="connsiteX8" fmla="*/ 66726 w 90559"/>
                  <a:gd name="connsiteY8" fmla="*/ 3920 h 92811"/>
                  <a:gd name="connsiteX9" fmla="*/ 81240 w 90559"/>
                  <a:gd name="connsiteY9" fmla="*/ 14870 h 92811"/>
                  <a:gd name="connsiteX10" fmla="*/ 89219 w 90559"/>
                  <a:gd name="connsiteY10" fmla="*/ 31337 h 92811"/>
                  <a:gd name="connsiteX11" fmla="*/ 89813 w 90559"/>
                  <a:gd name="connsiteY11" fmla="*/ 51793 h 92811"/>
                  <a:gd name="connsiteX12" fmla="*/ 21230 w 90559"/>
                  <a:gd name="connsiteY12" fmla="*/ 51793 h 92811"/>
                  <a:gd name="connsiteX13" fmla="*/ 24540 w 90559"/>
                  <a:gd name="connsiteY13" fmla="*/ 63931 h 92811"/>
                  <a:gd name="connsiteX14" fmla="*/ 34217 w 90559"/>
                  <a:gd name="connsiteY14" fmla="*/ 72079 h 92811"/>
                  <a:gd name="connsiteX15" fmla="*/ 49071 w 90559"/>
                  <a:gd name="connsiteY15" fmla="*/ 75050 h 92811"/>
                  <a:gd name="connsiteX16" fmla="*/ 63585 w 90559"/>
                  <a:gd name="connsiteY16" fmla="*/ 72843 h 92811"/>
                  <a:gd name="connsiteX17" fmla="*/ 76487 w 90559"/>
                  <a:gd name="connsiteY17" fmla="*/ 66392 h 92811"/>
                  <a:gd name="connsiteX18" fmla="*/ 84381 w 90559"/>
                  <a:gd name="connsiteY18" fmla="*/ 82010 h 92811"/>
                  <a:gd name="connsiteX19" fmla="*/ 74110 w 90559"/>
                  <a:gd name="connsiteY19" fmla="*/ 87782 h 92811"/>
                  <a:gd name="connsiteX20" fmla="*/ 61209 w 90559"/>
                  <a:gd name="connsiteY20" fmla="*/ 91517 h 92811"/>
                  <a:gd name="connsiteX21" fmla="*/ 47882 w 90559"/>
                  <a:gd name="connsiteY21" fmla="*/ 92790 h 92811"/>
                  <a:gd name="connsiteX22" fmla="*/ 22418 w 90559"/>
                  <a:gd name="connsiteY22" fmla="*/ 35835 h 92811"/>
                  <a:gd name="connsiteX23" fmla="*/ 67829 w 90559"/>
                  <a:gd name="connsiteY23" fmla="*/ 35835 h 92811"/>
                  <a:gd name="connsiteX24" fmla="*/ 61972 w 90559"/>
                  <a:gd name="connsiteY24" fmla="*/ 21915 h 92811"/>
                  <a:gd name="connsiteX25" fmla="*/ 46354 w 90559"/>
                  <a:gd name="connsiteY25" fmla="*/ 16822 h 92811"/>
                  <a:gd name="connsiteX26" fmla="*/ 29888 w 90559"/>
                  <a:gd name="connsiteY26" fmla="*/ 21915 h 92811"/>
                  <a:gd name="connsiteX27" fmla="*/ 22418 w 90559"/>
                  <a:gd name="connsiteY27" fmla="*/ 35835 h 92811"/>
                  <a:gd name="connsiteX28" fmla="*/ 22418 w 90559"/>
                  <a:gd name="connsiteY28" fmla="*/ 35835 h 92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0559" h="92811">
                    <a:moveTo>
                      <a:pt x="47882" y="92790"/>
                    </a:moveTo>
                    <a:cubicBezTo>
                      <a:pt x="39140" y="93045"/>
                      <a:pt x="30567" y="91008"/>
                      <a:pt x="22843" y="86933"/>
                    </a:cubicBezTo>
                    <a:cubicBezTo>
                      <a:pt x="15798" y="83199"/>
                      <a:pt x="10026" y="77512"/>
                      <a:pt x="6036" y="70721"/>
                    </a:cubicBezTo>
                    <a:cubicBezTo>
                      <a:pt x="1877" y="63337"/>
                      <a:pt x="-160" y="54934"/>
                      <a:pt x="10" y="46446"/>
                    </a:cubicBezTo>
                    <a:cubicBezTo>
                      <a:pt x="-75" y="40079"/>
                      <a:pt x="1198" y="33713"/>
                      <a:pt x="3575" y="27772"/>
                    </a:cubicBezTo>
                    <a:cubicBezTo>
                      <a:pt x="5782" y="22255"/>
                      <a:pt x="9262" y="17162"/>
                      <a:pt x="13336" y="13088"/>
                    </a:cubicBezTo>
                    <a:cubicBezTo>
                      <a:pt x="17580" y="8844"/>
                      <a:pt x="22673" y="5533"/>
                      <a:pt x="28275" y="3411"/>
                    </a:cubicBezTo>
                    <a:cubicBezTo>
                      <a:pt x="34301" y="1035"/>
                      <a:pt x="40668" y="-154"/>
                      <a:pt x="46949" y="16"/>
                    </a:cubicBezTo>
                    <a:cubicBezTo>
                      <a:pt x="53739" y="-69"/>
                      <a:pt x="60445" y="1204"/>
                      <a:pt x="66726" y="3920"/>
                    </a:cubicBezTo>
                    <a:cubicBezTo>
                      <a:pt x="72413" y="6382"/>
                      <a:pt x="77336" y="10117"/>
                      <a:pt x="81240" y="14870"/>
                    </a:cubicBezTo>
                    <a:cubicBezTo>
                      <a:pt x="85145" y="19708"/>
                      <a:pt x="87861" y="25310"/>
                      <a:pt x="89219" y="31337"/>
                    </a:cubicBezTo>
                    <a:cubicBezTo>
                      <a:pt x="90747" y="38042"/>
                      <a:pt x="91001" y="45087"/>
                      <a:pt x="89813" y="51793"/>
                    </a:cubicBezTo>
                    <a:lnTo>
                      <a:pt x="21230" y="51793"/>
                    </a:lnTo>
                    <a:cubicBezTo>
                      <a:pt x="21145" y="56037"/>
                      <a:pt x="22164" y="60281"/>
                      <a:pt x="24540" y="63931"/>
                    </a:cubicBezTo>
                    <a:cubicBezTo>
                      <a:pt x="26917" y="67496"/>
                      <a:pt x="30312" y="70297"/>
                      <a:pt x="34217" y="72079"/>
                    </a:cubicBezTo>
                    <a:cubicBezTo>
                      <a:pt x="38800" y="74117"/>
                      <a:pt x="43893" y="75135"/>
                      <a:pt x="49071" y="75050"/>
                    </a:cubicBezTo>
                    <a:cubicBezTo>
                      <a:pt x="53994" y="75050"/>
                      <a:pt x="58832" y="74371"/>
                      <a:pt x="63585" y="72843"/>
                    </a:cubicBezTo>
                    <a:cubicBezTo>
                      <a:pt x="68169" y="71400"/>
                      <a:pt x="72667" y="69193"/>
                      <a:pt x="76487" y="66392"/>
                    </a:cubicBezTo>
                    <a:lnTo>
                      <a:pt x="84381" y="82010"/>
                    </a:lnTo>
                    <a:cubicBezTo>
                      <a:pt x="81325" y="84472"/>
                      <a:pt x="77760" y="86339"/>
                      <a:pt x="74110" y="87782"/>
                    </a:cubicBezTo>
                    <a:cubicBezTo>
                      <a:pt x="69866" y="89395"/>
                      <a:pt x="65622" y="90753"/>
                      <a:pt x="61209" y="91517"/>
                    </a:cubicBezTo>
                    <a:cubicBezTo>
                      <a:pt x="56625" y="92366"/>
                      <a:pt x="52211" y="92790"/>
                      <a:pt x="47882" y="92790"/>
                    </a:cubicBezTo>
                    <a:close/>
                    <a:moveTo>
                      <a:pt x="22418" y="35835"/>
                    </a:moveTo>
                    <a:lnTo>
                      <a:pt x="67829" y="35835"/>
                    </a:lnTo>
                    <a:cubicBezTo>
                      <a:pt x="67575" y="29979"/>
                      <a:pt x="65707" y="25225"/>
                      <a:pt x="61972" y="21915"/>
                    </a:cubicBezTo>
                    <a:cubicBezTo>
                      <a:pt x="58238" y="18520"/>
                      <a:pt x="53060" y="16822"/>
                      <a:pt x="46354" y="16822"/>
                    </a:cubicBezTo>
                    <a:cubicBezTo>
                      <a:pt x="39649" y="16822"/>
                      <a:pt x="34217" y="18435"/>
                      <a:pt x="29888" y="21915"/>
                    </a:cubicBezTo>
                    <a:cubicBezTo>
                      <a:pt x="25644" y="25310"/>
                      <a:pt x="22927" y="30318"/>
                      <a:pt x="22418" y="35835"/>
                    </a:cubicBezTo>
                    <a:lnTo>
                      <a:pt x="22418" y="35835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Полилиния: фигура 120">
                <a:extLst>
                  <a:ext uri="{FF2B5EF4-FFF2-40B4-BE49-F238E27FC236}">
                    <a16:creationId xmlns:a16="http://schemas.microsoft.com/office/drawing/2014/main" id="{E01D8381-E9C8-0C30-FE68-DA8C3F20F1C5}"/>
                  </a:ext>
                </a:extLst>
              </p:cNvPr>
              <p:cNvSpPr/>
              <p:nvPr/>
            </p:nvSpPr>
            <p:spPr>
              <a:xfrm>
                <a:off x="9742099" y="598829"/>
                <a:ext cx="95956" cy="127349"/>
              </a:xfrm>
              <a:custGeom>
                <a:avLst/>
                <a:gdLst>
                  <a:gd name="connsiteX0" fmla="*/ 0 w 95956"/>
                  <a:gd name="connsiteY0" fmla="*/ 127264 h 127349"/>
                  <a:gd name="connsiteX1" fmla="*/ 0 w 95956"/>
                  <a:gd name="connsiteY1" fmla="*/ 2745 h 127349"/>
                  <a:gd name="connsiteX2" fmla="*/ 19862 w 95956"/>
                  <a:gd name="connsiteY2" fmla="*/ 2745 h 127349"/>
                  <a:gd name="connsiteX3" fmla="*/ 19862 w 95956"/>
                  <a:gd name="connsiteY3" fmla="*/ 14289 h 127349"/>
                  <a:gd name="connsiteX4" fmla="*/ 32934 w 95956"/>
                  <a:gd name="connsiteY4" fmla="*/ 3933 h 127349"/>
                  <a:gd name="connsiteX5" fmla="*/ 52201 w 95956"/>
                  <a:gd name="connsiteY5" fmla="*/ 29 h 127349"/>
                  <a:gd name="connsiteX6" fmla="*/ 74780 w 95956"/>
                  <a:gd name="connsiteY6" fmla="*/ 6055 h 127349"/>
                  <a:gd name="connsiteX7" fmla="*/ 90313 w 95956"/>
                  <a:gd name="connsiteY7" fmla="*/ 22522 h 127349"/>
                  <a:gd name="connsiteX8" fmla="*/ 92774 w 95956"/>
                  <a:gd name="connsiteY8" fmla="*/ 64793 h 127349"/>
                  <a:gd name="connsiteX9" fmla="*/ 83607 w 95956"/>
                  <a:gd name="connsiteY9" fmla="*/ 79477 h 127349"/>
                  <a:gd name="connsiteX10" fmla="*/ 69602 w 95956"/>
                  <a:gd name="connsiteY10" fmla="*/ 89493 h 127349"/>
                  <a:gd name="connsiteX11" fmla="*/ 51692 w 95956"/>
                  <a:gd name="connsiteY11" fmla="*/ 93058 h 127349"/>
                  <a:gd name="connsiteX12" fmla="*/ 34886 w 95956"/>
                  <a:gd name="connsiteY12" fmla="*/ 89747 h 127349"/>
                  <a:gd name="connsiteX13" fmla="*/ 22154 w 95956"/>
                  <a:gd name="connsiteY13" fmla="*/ 80835 h 127349"/>
                  <a:gd name="connsiteX14" fmla="*/ 22154 w 95956"/>
                  <a:gd name="connsiteY14" fmla="*/ 127349 h 127349"/>
                  <a:gd name="connsiteX15" fmla="*/ 0 w 95956"/>
                  <a:gd name="connsiteY15" fmla="*/ 127264 h 127349"/>
                  <a:gd name="connsiteX16" fmla="*/ 48127 w 95956"/>
                  <a:gd name="connsiteY16" fmla="*/ 73365 h 127349"/>
                  <a:gd name="connsiteX17" fmla="*/ 61284 w 95956"/>
                  <a:gd name="connsiteY17" fmla="*/ 70055 h 127349"/>
                  <a:gd name="connsiteX18" fmla="*/ 70366 w 95956"/>
                  <a:gd name="connsiteY18" fmla="*/ 60718 h 127349"/>
                  <a:gd name="connsiteX19" fmla="*/ 70366 w 95956"/>
                  <a:gd name="connsiteY19" fmla="*/ 32283 h 127349"/>
                  <a:gd name="connsiteX20" fmla="*/ 61199 w 95956"/>
                  <a:gd name="connsiteY20" fmla="*/ 22947 h 127349"/>
                  <a:gd name="connsiteX21" fmla="*/ 34801 w 95956"/>
                  <a:gd name="connsiteY21" fmla="*/ 22947 h 127349"/>
                  <a:gd name="connsiteX22" fmla="*/ 25719 w 95956"/>
                  <a:gd name="connsiteY22" fmla="*/ 32283 h 127349"/>
                  <a:gd name="connsiteX23" fmla="*/ 22408 w 95956"/>
                  <a:gd name="connsiteY23" fmla="*/ 46543 h 127349"/>
                  <a:gd name="connsiteX24" fmla="*/ 25719 w 95956"/>
                  <a:gd name="connsiteY24" fmla="*/ 60803 h 127349"/>
                  <a:gd name="connsiteX25" fmla="*/ 34886 w 95956"/>
                  <a:gd name="connsiteY25" fmla="*/ 70140 h 127349"/>
                  <a:gd name="connsiteX26" fmla="*/ 48127 w 95956"/>
                  <a:gd name="connsiteY26" fmla="*/ 73365 h 127349"/>
                  <a:gd name="connsiteX27" fmla="*/ 48127 w 95956"/>
                  <a:gd name="connsiteY27" fmla="*/ 73365 h 127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95956" h="127349">
                    <a:moveTo>
                      <a:pt x="0" y="127264"/>
                    </a:moveTo>
                    <a:lnTo>
                      <a:pt x="0" y="2745"/>
                    </a:lnTo>
                    <a:lnTo>
                      <a:pt x="19862" y="2745"/>
                    </a:lnTo>
                    <a:lnTo>
                      <a:pt x="19862" y="14289"/>
                    </a:lnTo>
                    <a:cubicBezTo>
                      <a:pt x="23427" y="9960"/>
                      <a:pt x="27841" y="6395"/>
                      <a:pt x="32934" y="3933"/>
                    </a:cubicBezTo>
                    <a:cubicBezTo>
                      <a:pt x="38960" y="1217"/>
                      <a:pt x="45666" y="-226"/>
                      <a:pt x="52201" y="29"/>
                    </a:cubicBezTo>
                    <a:cubicBezTo>
                      <a:pt x="60180" y="-56"/>
                      <a:pt x="67989" y="1896"/>
                      <a:pt x="74780" y="6055"/>
                    </a:cubicBezTo>
                    <a:cubicBezTo>
                      <a:pt x="81400" y="10045"/>
                      <a:pt x="86748" y="15732"/>
                      <a:pt x="90313" y="22522"/>
                    </a:cubicBezTo>
                    <a:cubicBezTo>
                      <a:pt x="96933" y="35679"/>
                      <a:pt x="97697" y="50872"/>
                      <a:pt x="92774" y="64793"/>
                    </a:cubicBezTo>
                    <a:cubicBezTo>
                      <a:pt x="90652" y="70225"/>
                      <a:pt x="87597" y="75233"/>
                      <a:pt x="83607" y="79477"/>
                    </a:cubicBezTo>
                    <a:cubicBezTo>
                      <a:pt x="79703" y="83721"/>
                      <a:pt x="74865" y="87116"/>
                      <a:pt x="69602" y="89493"/>
                    </a:cubicBezTo>
                    <a:cubicBezTo>
                      <a:pt x="63915" y="91954"/>
                      <a:pt x="57973" y="93143"/>
                      <a:pt x="51692" y="93058"/>
                    </a:cubicBezTo>
                    <a:cubicBezTo>
                      <a:pt x="45920" y="93143"/>
                      <a:pt x="40148" y="92039"/>
                      <a:pt x="34886" y="89747"/>
                    </a:cubicBezTo>
                    <a:cubicBezTo>
                      <a:pt x="30048" y="87625"/>
                      <a:pt x="25804" y="84570"/>
                      <a:pt x="22154" y="80835"/>
                    </a:cubicBezTo>
                    <a:lnTo>
                      <a:pt x="22154" y="127349"/>
                    </a:lnTo>
                    <a:lnTo>
                      <a:pt x="0" y="127264"/>
                    </a:lnTo>
                    <a:close/>
                    <a:moveTo>
                      <a:pt x="48127" y="73365"/>
                    </a:moveTo>
                    <a:cubicBezTo>
                      <a:pt x="52711" y="73450"/>
                      <a:pt x="57294" y="72347"/>
                      <a:pt x="61284" y="70055"/>
                    </a:cubicBezTo>
                    <a:cubicBezTo>
                      <a:pt x="65188" y="67933"/>
                      <a:pt x="68329" y="64623"/>
                      <a:pt x="70366" y="60718"/>
                    </a:cubicBezTo>
                    <a:cubicBezTo>
                      <a:pt x="74865" y="51806"/>
                      <a:pt x="74865" y="41196"/>
                      <a:pt x="70366" y="32283"/>
                    </a:cubicBezTo>
                    <a:cubicBezTo>
                      <a:pt x="68244" y="28379"/>
                      <a:pt x="65103" y="25238"/>
                      <a:pt x="61199" y="22947"/>
                    </a:cubicBezTo>
                    <a:cubicBezTo>
                      <a:pt x="52965" y="18618"/>
                      <a:pt x="43119" y="18618"/>
                      <a:pt x="34801" y="22947"/>
                    </a:cubicBezTo>
                    <a:cubicBezTo>
                      <a:pt x="30896" y="25153"/>
                      <a:pt x="27841" y="28379"/>
                      <a:pt x="25719" y="32283"/>
                    </a:cubicBezTo>
                    <a:cubicBezTo>
                      <a:pt x="23342" y="36612"/>
                      <a:pt x="22324" y="41620"/>
                      <a:pt x="22408" y="46543"/>
                    </a:cubicBezTo>
                    <a:cubicBezTo>
                      <a:pt x="22324" y="51466"/>
                      <a:pt x="23427" y="56389"/>
                      <a:pt x="25719" y="60803"/>
                    </a:cubicBezTo>
                    <a:cubicBezTo>
                      <a:pt x="27841" y="64708"/>
                      <a:pt x="30981" y="68018"/>
                      <a:pt x="34886" y="70140"/>
                    </a:cubicBezTo>
                    <a:cubicBezTo>
                      <a:pt x="38960" y="72262"/>
                      <a:pt x="43459" y="73450"/>
                      <a:pt x="48127" y="73365"/>
                    </a:cubicBezTo>
                    <a:lnTo>
                      <a:pt x="48127" y="73365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Полилиния: фигура 121">
                <a:extLst>
                  <a:ext uri="{FF2B5EF4-FFF2-40B4-BE49-F238E27FC236}">
                    <a16:creationId xmlns:a16="http://schemas.microsoft.com/office/drawing/2014/main" id="{893DB1F8-191E-1325-F90E-F78C2E127B31}"/>
                  </a:ext>
                </a:extLst>
              </p:cNvPr>
              <p:cNvSpPr/>
              <p:nvPr/>
            </p:nvSpPr>
            <p:spPr>
              <a:xfrm>
                <a:off x="9847520" y="601574"/>
                <a:ext cx="112042" cy="113994"/>
              </a:xfrm>
              <a:custGeom>
                <a:avLst/>
                <a:gdLst>
                  <a:gd name="connsiteX0" fmla="*/ 71894 w 112042"/>
                  <a:gd name="connsiteY0" fmla="*/ 87681 h 113994"/>
                  <a:gd name="connsiteX1" fmla="*/ 71894 w 112042"/>
                  <a:gd name="connsiteY1" fmla="*/ 18249 h 113994"/>
                  <a:gd name="connsiteX2" fmla="*/ 40148 w 112042"/>
                  <a:gd name="connsiteY2" fmla="*/ 18249 h 113994"/>
                  <a:gd name="connsiteX3" fmla="*/ 40148 w 112042"/>
                  <a:gd name="connsiteY3" fmla="*/ 28011 h 113994"/>
                  <a:gd name="connsiteX4" fmla="*/ 38621 w 112042"/>
                  <a:gd name="connsiteY4" fmla="*/ 48806 h 113994"/>
                  <a:gd name="connsiteX5" fmla="*/ 33188 w 112042"/>
                  <a:gd name="connsiteY5" fmla="*/ 65867 h 113994"/>
                  <a:gd name="connsiteX6" fmla="*/ 22493 w 112042"/>
                  <a:gd name="connsiteY6" fmla="*/ 78345 h 113994"/>
                  <a:gd name="connsiteX7" fmla="*/ 5093 w 112042"/>
                  <a:gd name="connsiteY7" fmla="*/ 85559 h 113994"/>
                  <a:gd name="connsiteX8" fmla="*/ 170 w 112042"/>
                  <a:gd name="connsiteY8" fmla="*/ 70281 h 113994"/>
                  <a:gd name="connsiteX9" fmla="*/ 12393 w 112042"/>
                  <a:gd name="connsiteY9" fmla="*/ 62727 h 113994"/>
                  <a:gd name="connsiteX10" fmla="*/ 18079 w 112042"/>
                  <a:gd name="connsiteY10" fmla="*/ 48382 h 113994"/>
                  <a:gd name="connsiteX11" fmla="*/ 19522 w 112042"/>
                  <a:gd name="connsiteY11" fmla="*/ 28011 h 113994"/>
                  <a:gd name="connsiteX12" fmla="*/ 19522 w 112042"/>
                  <a:gd name="connsiteY12" fmla="*/ 0 h 113994"/>
                  <a:gd name="connsiteX13" fmla="*/ 94557 w 112042"/>
                  <a:gd name="connsiteY13" fmla="*/ 0 h 113994"/>
                  <a:gd name="connsiteX14" fmla="*/ 94557 w 112042"/>
                  <a:gd name="connsiteY14" fmla="*/ 87681 h 113994"/>
                  <a:gd name="connsiteX15" fmla="*/ 71894 w 112042"/>
                  <a:gd name="connsiteY15" fmla="*/ 87681 h 113994"/>
                  <a:gd name="connsiteX16" fmla="*/ 71894 w 112042"/>
                  <a:gd name="connsiteY16" fmla="*/ 87681 h 113994"/>
                  <a:gd name="connsiteX17" fmla="*/ 0 w 112042"/>
                  <a:gd name="connsiteY17" fmla="*/ 113994 h 113994"/>
                  <a:gd name="connsiteX18" fmla="*/ 0 w 112042"/>
                  <a:gd name="connsiteY18" fmla="*/ 70111 h 113994"/>
                  <a:gd name="connsiteX19" fmla="*/ 12902 w 112042"/>
                  <a:gd name="connsiteY19" fmla="*/ 71300 h 113994"/>
                  <a:gd name="connsiteX20" fmla="*/ 16467 w 112042"/>
                  <a:gd name="connsiteY20" fmla="*/ 69432 h 113994"/>
                  <a:gd name="connsiteX21" fmla="*/ 112042 w 112042"/>
                  <a:gd name="connsiteY21" fmla="*/ 69432 h 113994"/>
                  <a:gd name="connsiteX22" fmla="*/ 112042 w 112042"/>
                  <a:gd name="connsiteY22" fmla="*/ 113994 h 113994"/>
                  <a:gd name="connsiteX23" fmla="*/ 91416 w 112042"/>
                  <a:gd name="connsiteY23" fmla="*/ 113994 h 113994"/>
                  <a:gd name="connsiteX24" fmla="*/ 91416 w 112042"/>
                  <a:gd name="connsiteY24" fmla="*/ 87597 h 113994"/>
                  <a:gd name="connsiteX25" fmla="*/ 20456 w 112042"/>
                  <a:gd name="connsiteY25" fmla="*/ 87597 h 113994"/>
                  <a:gd name="connsiteX26" fmla="*/ 20456 w 112042"/>
                  <a:gd name="connsiteY26" fmla="*/ 113994 h 113994"/>
                  <a:gd name="connsiteX27" fmla="*/ 0 w 112042"/>
                  <a:gd name="connsiteY27" fmla="*/ 113994 h 113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12042" h="113994">
                    <a:moveTo>
                      <a:pt x="71894" y="87681"/>
                    </a:moveTo>
                    <a:lnTo>
                      <a:pt x="71894" y="18249"/>
                    </a:lnTo>
                    <a:lnTo>
                      <a:pt x="40148" y="18249"/>
                    </a:lnTo>
                    <a:lnTo>
                      <a:pt x="40148" y="28011"/>
                    </a:lnTo>
                    <a:cubicBezTo>
                      <a:pt x="40148" y="34971"/>
                      <a:pt x="39639" y="41931"/>
                      <a:pt x="38621" y="48806"/>
                    </a:cubicBezTo>
                    <a:cubicBezTo>
                      <a:pt x="37772" y="54663"/>
                      <a:pt x="35904" y="60435"/>
                      <a:pt x="33188" y="65867"/>
                    </a:cubicBezTo>
                    <a:cubicBezTo>
                      <a:pt x="30642" y="70790"/>
                      <a:pt x="26992" y="75034"/>
                      <a:pt x="22493" y="78345"/>
                    </a:cubicBezTo>
                    <a:cubicBezTo>
                      <a:pt x="17316" y="81994"/>
                      <a:pt x="11289" y="84456"/>
                      <a:pt x="5093" y="85559"/>
                    </a:cubicBezTo>
                    <a:lnTo>
                      <a:pt x="170" y="70281"/>
                    </a:lnTo>
                    <a:cubicBezTo>
                      <a:pt x="5008" y="69347"/>
                      <a:pt x="9337" y="66631"/>
                      <a:pt x="12393" y="62727"/>
                    </a:cubicBezTo>
                    <a:cubicBezTo>
                      <a:pt x="15363" y="58483"/>
                      <a:pt x="17316" y="53560"/>
                      <a:pt x="18079" y="48382"/>
                    </a:cubicBezTo>
                    <a:cubicBezTo>
                      <a:pt x="19098" y="41676"/>
                      <a:pt x="19607" y="34886"/>
                      <a:pt x="19522" y="28011"/>
                    </a:cubicBezTo>
                    <a:lnTo>
                      <a:pt x="19522" y="0"/>
                    </a:lnTo>
                    <a:lnTo>
                      <a:pt x="94557" y="0"/>
                    </a:lnTo>
                    <a:lnTo>
                      <a:pt x="94557" y="87681"/>
                    </a:lnTo>
                    <a:lnTo>
                      <a:pt x="71894" y="87681"/>
                    </a:lnTo>
                    <a:lnTo>
                      <a:pt x="71894" y="87681"/>
                    </a:lnTo>
                    <a:close/>
                    <a:moveTo>
                      <a:pt x="0" y="113994"/>
                    </a:moveTo>
                    <a:lnTo>
                      <a:pt x="0" y="70111"/>
                    </a:lnTo>
                    <a:lnTo>
                      <a:pt x="12902" y="71300"/>
                    </a:lnTo>
                    <a:lnTo>
                      <a:pt x="16467" y="69432"/>
                    </a:lnTo>
                    <a:lnTo>
                      <a:pt x="112042" y="69432"/>
                    </a:lnTo>
                    <a:lnTo>
                      <a:pt x="112042" y="113994"/>
                    </a:lnTo>
                    <a:lnTo>
                      <a:pt x="91416" y="113994"/>
                    </a:lnTo>
                    <a:lnTo>
                      <a:pt x="91416" y="87597"/>
                    </a:lnTo>
                    <a:lnTo>
                      <a:pt x="20456" y="87597"/>
                    </a:lnTo>
                    <a:lnTo>
                      <a:pt x="20456" y="113994"/>
                    </a:lnTo>
                    <a:lnTo>
                      <a:pt x="0" y="113994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Полилиния: фигура 122">
                <a:extLst>
                  <a:ext uri="{FF2B5EF4-FFF2-40B4-BE49-F238E27FC236}">
                    <a16:creationId xmlns:a16="http://schemas.microsoft.com/office/drawing/2014/main" id="{60BE8A7B-3F26-76D8-6F79-00A1B87BFAAB}"/>
                  </a:ext>
                </a:extLst>
              </p:cNvPr>
              <p:cNvSpPr/>
              <p:nvPr/>
            </p:nvSpPr>
            <p:spPr>
              <a:xfrm>
                <a:off x="9969493" y="601574"/>
                <a:ext cx="92774" cy="89463"/>
              </a:xfrm>
              <a:custGeom>
                <a:avLst/>
                <a:gdLst>
                  <a:gd name="connsiteX0" fmla="*/ 7724 w 92774"/>
                  <a:gd name="connsiteY0" fmla="*/ 89464 h 89463"/>
                  <a:gd name="connsiteX1" fmla="*/ 0 w 92774"/>
                  <a:gd name="connsiteY1" fmla="*/ 69347 h 89463"/>
                  <a:gd name="connsiteX2" fmla="*/ 13156 w 92774"/>
                  <a:gd name="connsiteY2" fmla="*/ 62302 h 89463"/>
                  <a:gd name="connsiteX3" fmla="*/ 18334 w 92774"/>
                  <a:gd name="connsiteY3" fmla="*/ 49231 h 89463"/>
                  <a:gd name="connsiteX4" fmla="*/ 19353 w 92774"/>
                  <a:gd name="connsiteY4" fmla="*/ 27926 h 89463"/>
                  <a:gd name="connsiteX5" fmla="*/ 19353 w 92774"/>
                  <a:gd name="connsiteY5" fmla="*/ 0 h 89463"/>
                  <a:gd name="connsiteX6" fmla="*/ 92774 w 92774"/>
                  <a:gd name="connsiteY6" fmla="*/ 0 h 89463"/>
                  <a:gd name="connsiteX7" fmla="*/ 92774 w 92774"/>
                  <a:gd name="connsiteY7" fmla="*/ 87681 h 89463"/>
                  <a:gd name="connsiteX8" fmla="*/ 70281 w 92774"/>
                  <a:gd name="connsiteY8" fmla="*/ 87681 h 89463"/>
                  <a:gd name="connsiteX9" fmla="*/ 70281 w 92774"/>
                  <a:gd name="connsiteY9" fmla="*/ 18249 h 89463"/>
                  <a:gd name="connsiteX10" fmla="*/ 40148 w 92774"/>
                  <a:gd name="connsiteY10" fmla="*/ 18249 h 89463"/>
                  <a:gd name="connsiteX11" fmla="*/ 40148 w 92774"/>
                  <a:gd name="connsiteY11" fmla="*/ 28011 h 89463"/>
                  <a:gd name="connsiteX12" fmla="*/ 38705 w 92774"/>
                  <a:gd name="connsiteY12" fmla="*/ 52286 h 89463"/>
                  <a:gd name="connsiteX13" fmla="*/ 33782 w 92774"/>
                  <a:gd name="connsiteY13" fmla="*/ 70196 h 89463"/>
                  <a:gd name="connsiteX14" fmla="*/ 23936 w 92774"/>
                  <a:gd name="connsiteY14" fmla="*/ 82419 h 89463"/>
                  <a:gd name="connsiteX15" fmla="*/ 7724 w 92774"/>
                  <a:gd name="connsiteY15" fmla="*/ 89464 h 89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2774" h="89463">
                    <a:moveTo>
                      <a:pt x="7724" y="89464"/>
                    </a:moveTo>
                    <a:lnTo>
                      <a:pt x="0" y="69347"/>
                    </a:lnTo>
                    <a:cubicBezTo>
                      <a:pt x="6026" y="67819"/>
                      <a:pt x="10355" y="65443"/>
                      <a:pt x="13156" y="62302"/>
                    </a:cubicBezTo>
                    <a:cubicBezTo>
                      <a:pt x="15873" y="59162"/>
                      <a:pt x="17655" y="54748"/>
                      <a:pt x="18334" y="49231"/>
                    </a:cubicBezTo>
                    <a:cubicBezTo>
                      <a:pt x="19183" y="42186"/>
                      <a:pt x="19522" y="34971"/>
                      <a:pt x="19353" y="27926"/>
                    </a:cubicBezTo>
                    <a:lnTo>
                      <a:pt x="19353" y="0"/>
                    </a:lnTo>
                    <a:lnTo>
                      <a:pt x="92774" y="0"/>
                    </a:lnTo>
                    <a:lnTo>
                      <a:pt x="92774" y="87681"/>
                    </a:lnTo>
                    <a:lnTo>
                      <a:pt x="70281" y="87681"/>
                    </a:lnTo>
                    <a:lnTo>
                      <a:pt x="70281" y="18249"/>
                    </a:lnTo>
                    <a:lnTo>
                      <a:pt x="40148" y="18249"/>
                    </a:lnTo>
                    <a:lnTo>
                      <a:pt x="40148" y="28011"/>
                    </a:lnTo>
                    <a:cubicBezTo>
                      <a:pt x="40233" y="36159"/>
                      <a:pt x="39809" y="44138"/>
                      <a:pt x="38705" y="52286"/>
                    </a:cubicBezTo>
                    <a:cubicBezTo>
                      <a:pt x="38026" y="58483"/>
                      <a:pt x="36329" y="64509"/>
                      <a:pt x="33782" y="70196"/>
                    </a:cubicBezTo>
                    <a:cubicBezTo>
                      <a:pt x="31576" y="75034"/>
                      <a:pt x="28095" y="79278"/>
                      <a:pt x="23936" y="82419"/>
                    </a:cubicBezTo>
                    <a:cubicBezTo>
                      <a:pt x="19013" y="85644"/>
                      <a:pt x="13496" y="88106"/>
                      <a:pt x="7724" y="89464"/>
                    </a:cubicBez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Полилиния: фигура 123">
                <a:extLst>
                  <a:ext uri="{FF2B5EF4-FFF2-40B4-BE49-F238E27FC236}">
                    <a16:creationId xmlns:a16="http://schemas.microsoft.com/office/drawing/2014/main" id="{9AA72F32-2264-C527-96D8-8C19DE1372FF}"/>
                  </a:ext>
                </a:extLst>
              </p:cNvPr>
              <p:cNvSpPr/>
              <p:nvPr/>
            </p:nvSpPr>
            <p:spPr>
              <a:xfrm>
                <a:off x="10080630" y="598855"/>
                <a:ext cx="96028" cy="92960"/>
              </a:xfrm>
              <a:custGeom>
                <a:avLst/>
                <a:gdLst>
                  <a:gd name="connsiteX0" fmla="*/ 48099 w 96028"/>
                  <a:gd name="connsiteY0" fmla="*/ 92946 h 92960"/>
                  <a:gd name="connsiteX1" fmla="*/ 23229 w 96028"/>
                  <a:gd name="connsiteY1" fmla="*/ 86580 h 92960"/>
                  <a:gd name="connsiteX2" fmla="*/ 6168 w 96028"/>
                  <a:gd name="connsiteY2" fmla="*/ 69604 h 92960"/>
                  <a:gd name="connsiteX3" fmla="*/ 3622 w 96028"/>
                  <a:gd name="connsiteY3" fmla="*/ 28692 h 92960"/>
                  <a:gd name="connsiteX4" fmla="*/ 13638 w 96028"/>
                  <a:gd name="connsiteY4" fmla="*/ 13838 h 92960"/>
                  <a:gd name="connsiteX5" fmla="*/ 28831 w 96028"/>
                  <a:gd name="connsiteY5" fmla="*/ 3737 h 92960"/>
                  <a:gd name="connsiteX6" fmla="*/ 48099 w 96028"/>
                  <a:gd name="connsiteY6" fmla="*/ 2 h 92960"/>
                  <a:gd name="connsiteX7" fmla="*/ 72799 w 96028"/>
                  <a:gd name="connsiteY7" fmla="*/ 6368 h 92960"/>
                  <a:gd name="connsiteX8" fmla="*/ 89860 w 96028"/>
                  <a:gd name="connsiteY8" fmla="*/ 23175 h 92960"/>
                  <a:gd name="connsiteX9" fmla="*/ 92406 w 96028"/>
                  <a:gd name="connsiteY9" fmla="*/ 64087 h 92960"/>
                  <a:gd name="connsiteX10" fmla="*/ 82391 w 96028"/>
                  <a:gd name="connsiteY10" fmla="*/ 78941 h 92960"/>
                  <a:gd name="connsiteX11" fmla="*/ 67197 w 96028"/>
                  <a:gd name="connsiteY11" fmla="*/ 89212 h 92960"/>
                  <a:gd name="connsiteX12" fmla="*/ 48099 w 96028"/>
                  <a:gd name="connsiteY12" fmla="*/ 92946 h 92960"/>
                  <a:gd name="connsiteX13" fmla="*/ 48014 w 96028"/>
                  <a:gd name="connsiteY13" fmla="*/ 73339 h 92960"/>
                  <a:gd name="connsiteX14" fmla="*/ 61170 w 96028"/>
                  <a:gd name="connsiteY14" fmla="*/ 70029 h 92960"/>
                  <a:gd name="connsiteX15" fmla="*/ 70338 w 96028"/>
                  <a:gd name="connsiteY15" fmla="*/ 60692 h 92960"/>
                  <a:gd name="connsiteX16" fmla="*/ 73648 w 96028"/>
                  <a:gd name="connsiteY16" fmla="*/ 46432 h 92960"/>
                  <a:gd name="connsiteX17" fmla="*/ 70338 w 96028"/>
                  <a:gd name="connsiteY17" fmla="*/ 32172 h 92960"/>
                  <a:gd name="connsiteX18" fmla="*/ 61170 w 96028"/>
                  <a:gd name="connsiteY18" fmla="*/ 22835 h 92960"/>
                  <a:gd name="connsiteX19" fmla="*/ 34688 w 96028"/>
                  <a:gd name="connsiteY19" fmla="*/ 22835 h 92960"/>
                  <a:gd name="connsiteX20" fmla="*/ 25521 w 96028"/>
                  <a:gd name="connsiteY20" fmla="*/ 32172 h 92960"/>
                  <a:gd name="connsiteX21" fmla="*/ 22210 w 96028"/>
                  <a:gd name="connsiteY21" fmla="*/ 46432 h 92960"/>
                  <a:gd name="connsiteX22" fmla="*/ 25521 w 96028"/>
                  <a:gd name="connsiteY22" fmla="*/ 60692 h 92960"/>
                  <a:gd name="connsiteX23" fmla="*/ 34688 w 96028"/>
                  <a:gd name="connsiteY23" fmla="*/ 70029 h 92960"/>
                  <a:gd name="connsiteX24" fmla="*/ 48014 w 96028"/>
                  <a:gd name="connsiteY24" fmla="*/ 73339 h 92960"/>
                  <a:gd name="connsiteX25" fmla="*/ 48014 w 96028"/>
                  <a:gd name="connsiteY25" fmla="*/ 73339 h 92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6028" h="92960">
                    <a:moveTo>
                      <a:pt x="48099" y="92946"/>
                    </a:moveTo>
                    <a:cubicBezTo>
                      <a:pt x="39356" y="93031"/>
                      <a:pt x="30783" y="90909"/>
                      <a:pt x="23229" y="86580"/>
                    </a:cubicBezTo>
                    <a:cubicBezTo>
                      <a:pt x="16184" y="82591"/>
                      <a:pt x="10327" y="76734"/>
                      <a:pt x="6168" y="69604"/>
                    </a:cubicBezTo>
                    <a:cubicBezTo>
                      <a:pt x="-1047" y="57127"/>
                      <a:pt x="-1980" y="41933"/>
                      <a:pt x="3622" y="28692"/>
                    </a:cubicBezTo>
                    <a:cubicBezTo>
                      <a:pt x="5998" y="23175"/>
                      <a:pt x="9393" y="18082"/>
                      <a:pt x="13638" y="13838"/>
                    </a:cubicBezTo>
                    <a:cubicBezTo>
                      <a:pt x="17966" y="9509"/>
                      <a:pt x="23144" y="6114"/>
                      <a:pt x="28831" y="3737"/>
                    </a:cubicBezTo>
                    <a:cubicBezTo>
                      <a:pt x="34942" y="1191"/>
                      <a:pt x="41563" y="2"/>
                      <a:pt x="48099" y="2"/>
                    </a:cubicBezTo>
                    <a:cubicBezTo>
                      <a:pt x="56842" y="-82"/>
                      <a:pt x="65245" y="2040"/>
                      <a:pt x="72799" y="6368"/>
                    </a:cubicBezTo>
                    <a:cubicBezTo>
                      <a:pt x="79844" y="10358"/>
                      <a:pt x="85701" y="16215"/>
                      <a:pt x="89860" y="23175"/>
                    </a:cubicBezTo>
                    <a:cubicBezTo>
                      <a:pt x="97075" y="35652"/>
                      <a:pt x="98009" y="50846"/>
                      <a:pt x="92406" y="64087"/>
                    </a:cubicBezTo>
                    <a:cubicBezTo>
                      <a:pt x="90030" y="69604"/>
                      <a:pt x="86635" y="74697"/>
                      <a:pt x="82391" y="78941"/>
                    </a:cubicBezTo>
                    <a:cubicBezTo>
                      <a:pt x="78062" y="83270"/>
                      <a:pt x="72884" y="86835"/>
                      <a:pt x="67197" y="89212"/>
                    </a:cubicBezTo>
                    <a:cubicBezTo>
                      <a:pt x="61170" y="91758"/>
                      <a:pt x="54720" y="93116"/>
                      <a:pt x="48099" y="92946"/>
                    </a:cubicBezTo>
                    <a:close/>
                    <a:moveTo>
                      <a:pt x="48014" y="73339"/>
                    </a:moveTo>
                    <a:cubicBezTo>
                      <a:pt x="52598" y="73424"/>
                      <a:pt x="57181" y="72320"/>
                      <a:pt x="61170" y="70029"/>
                    </a:cubicBezTo>
                    <a:cubicBezTo>
                      <a:pt x="65075" y="67822"/>
                      <a:pt x="68216" y="64596"/>
                      <a:pt x="70338" y="60692"/>
                    </a:cubicBezTo>
                    <a:cubicBezTo>
                      <a:pt x="72714" y="56363"/>
                      <a:pt x="73733" y="51355"/>
                      <a:pt x="73648" y="46432"/>
                    </a:cubicBezTo>
                    <a:cubicBezTo>
                      <a:pt x="73733" y="41509"/>
                      <a:pt x="72629" y="36586"/>
                      <a:pt x="70338" y="32172"/>
                    </a:cubicBezTo>
                    <a:cubicBezTo>
                      <a:pt x="68216" y="28268"/>
                      <a:pt x="65075" y="24957"/>
                      <a:pt x="61170" y="22835"/>
                    </a:cubicBezTo>
                    <a:cubicBezTo>
                      <a:pt x="52937" y="18506"/>
                      <a:pt x="42921" y="18506"/>
                      <a:pt x="34688" y="22835"/>
                    </a:cubicBezTo>
                    <a:cubicBezTo>
                      <a:pt x="30783" y="24957"/>
                      <a:pt x="27643" y="28268"/>
                      <a:pt x="25521" y="32172"/>
                    </a:cubicBezTo>
                    <a:cubicBezTo>
                      <a:pt x="23314" y="36671"/>
                      <a:pt x="22126" y="41509"/>
                      <a:pt x="22210" y="46432"/>
                    </a:cubicBezTo>
                    <a:cubicBezTo>
                      <a:pt x="22126" y="51355"/>
                      <a:pt x="23229" y="56278"/>
                      <a:pt x="25521" y="60692"/>
                    </a:cubicBezTo>
                    <a:cubicBezTo>
                      <a:pt x="27643" y="64596"/>
                      <a:pt x="30783" y="67737"/>
                      <a:pt x="34688" y="70029"/>
                    </a:cubicBezTo>
                    <a:cubicBezTo>
                      <a:pt x="38847" y="72236"/>
                      <a:pt x="43430" y="73424"/>
                      <a:pt x="48014" y="73339"/>
                    </a:cubicBezTo>
                    <a:lnTo>
                      <a:pt x="48014" y="73339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Полилиния: фигура 124">
                <a:extLst>
                  <a:ext uri="{FF2B5EF4-FFF2-40B4-BE49-F238E27FC236}">
                    <a16:creationId xmlns:a16="http://schemas.microsoft.com/office/drawing/2014/main" id="{B6FD57B5-D4A7-DB70-72BF-6CE4C07A9F0B}"/>
                  </a:ext>
                </a:extLst>
              </p:cNvPr>
              <p:cNvSpPr/>
              <p:nvPr/>
            </p:nvSpPr>
            <p:spPr>
              <a:xfrm>
                <a:off x="10195105" y="601574"/>
                <a:ext cx="79890" cy="87698"/>
              </a:xfrm>
              <a:custGeom>
                <a:avLst/>
                <a:gdLst>
                  <a:gd name="connsiteX0" fmla="*/ 0 w 79890"/>
                  <a:gd name="connsiteY0" fmla="*/ 87681 h 87698"/>
                  <a:gd name="connsiteX1" fmla="*/ 0 w 79890"/>
                  <a:gd name="connsiteY1" fmla="*/ 0 h 87698"/>
                  <a:gd name="connsiteX2" fmla="*/ 43289 w 79890"/>
                  <a:gd name="connsiteY2" fmla="*/ 0 h 87698"/>
                  <a:gd name="connsiteX3" fmla="*/ 67310 w 79890"/>
                  <a:gd name="connsiteY3" fmla="*/ 5687 h 87698"/>
                  <a:gd name="connsiteX4" fmla="*/ 76222 w 79890"/>
                  <a:gd name="connsiteY4" fmla="*/ 22663 h 87698"/>
                  <a:gd name="connsiteX5" fmla="*/ 73421 w 79890"/>
                  <a:gd name="connsiteY5" fmla="*/ 32424 h 87698"/>
                  <a:gd name="connsiteX6" fmla="*/ 65782 w 79890"/>
                  <a:gd name="connsiteY6" fmla="*/ 39215 h 87698"/>
                  <a:gd name="connsiteX7" fmla="*/ 54833 w 79890"/>
                  <a:gd name="connsiteY7" fmla="*/ 42949 h 87698"/>
                  <a:gd name="connsiteX8" fmla="*/ 54493 w 79890"/>
                  <a:gd name="connsiteY8" fmla="*/ 38026 h 87698"/>
                  <a:gd name="connsiteX9" fmla="*/ 73167 w 79890"/>
                  <a:gd name="connsiteY9" fmla="*/ 45581 h 87698"/>
                  <a:gd name="connsiteX10" fmla="*/ 79872 w 79890"/>
                  <a:gd name="connsiteY10" fmla="*/ 61453 h 87698"/>
                  <a:gd name="connsiteX11" fmla="*/ 75713 w 79890"/>
                  <a:gd name="connsiteY11" fmla="*/ 75459 h 87698"/>
                  <a:gd name="connsiteX12" fmla="*/ 63745 w 79890"/>
                  <a:gd name="connsiteY12" fmla="*/ 84541 h 87698"/>
                  <a:gd name="connsiteX13" fmla="*/ 44647 w 79890"/>
                  <a:gd name="connsiteY13" fmla="*/ 87681 h 87698"/>
                  <a:gd name="connsiteX14" fmla="*/ 0 w 79890"/>
                  <a:gd name="connsiteY14" fmla="*/ 87681 h 87698"/>
                  <a:gd name="connsiteX15" fmla="*/ 0 w 79890"/>
                  <a:gd name="connsiteY15" fmla="*/ 87681 h 87698"/>
                  <a:gd name="connsiteX16" fmla="*/ 21644 w 79890"/>
                  <a:gd name="connsiteY16" fmla="*/ 71639 h 87698"/>
                  <a:gd name="connsiteX17" fmla="*/ 41761 w 79890"/>
                  <a:gd name="connsiteY17" fmla="*/ 71639 h 87698"/>
                  <a:gd name="connsiteX18" fmla="*/ 53644 w 79890"/>
                  <a:gd name="connsiteY18" fmla="*/ 68923 h 87698"/>
                  <a:gd name="connsiteX19" fmla="*/ 57888 w 79890"/>
                  <a:gd name="connsiteY19" fmla="*/ 61029 h 87698"/>
                  <a:gd name="connsiteX20" fmla="*/ 53729 w 79890"/>
                  <a:gd name="connsiteY20" fmla="*/ 53305 h 87698"/>
                  <a:gd name="connsiteX21" fmla="*/ 41761 w 79890"/>
                  <a:gd name="connsiteY21" fmla="*/ 50758 h 87698"/>
                  <a:gd name="connsiteX22" fmla="*/ 19013 w 79890"/>
                  <a:gd name="connsiteY22" fmla="*/ 50758 h 87698"/>
                  <a:gd name="connsiteX23" fmla="*/ 19013 w 79890"/>
                  <a:gd name="connsiteY23" fmla="*/ 35480 h 87698"/>
                  <a:gd name="connsiteX24" fmla="*/ 39639 w 79890"/>
                  <a:gd name="connsiteY24" fmla="*/ 35480 h 87698"/>
                  <a:gd name="connsiteX25" fmla="*/ 50928 w 79890"/>
                  <a:gd name="connsiteY25" fmla="*/ 33103 h 87698"/>
                  <a:gd name="connsiteX26" fmla="*/ 54918 w 79890"/>
                  <a:gd name="connsiteY26" fmla="*/ 25719 h 87698"/>
                  <a:gd name="connsiteX27" fmla="*/ 50928 w 79890"/>
                  <a:gd name="connsiteY27" fmla="*/ 18164 h 87698"/>
                  <a:gd name="connsiteX28" fmla="*/ 39639 w 79890"/>
                  <a:gd name="connsiteY28" fmla="*/ 15788 h 87698"/>
                  <a:gd name="connsiteX29" fmla="*/ 21644 w 79890"/>
                  <a:gd name="connsiteY29" fmla="*/ 15788 h 87698"/>
                  <a:gd name="connsiteX30" fmla="*/ 21644 w 79890"/>
                  <a:gd name="connsiteY30" fmla="*/ 71639 h 87698"/>
                  <a:gd name="connsiteX31" fmla="*/ 21644 w 79890"/>
                  <a:gd name="connsiteY31" fmla="*/ 71639 h 87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9890" h="87698">
                    <a:moveTo>
                      <a:pt x="0" y="87681"/>
                    </a:moveTo>
                    <a:lnTo>
                      <a:pt x="0" y="0"/>
                    </a:lnTo>
                    <a:lnTo>
                      <a:pt x="43289" y="0"/>
                    </a:lnTo>
                    <a:cubicBezTo>
                      <a:pt x="53390" y="0"/>
                      <a:pt x="61368" y="1867"/>
                      <a:pt x="67310" y="5687"/>
                    </a:cubicBezTo>
                    <a:cubicBezTo>
                      <a:pt x="73167" y="9422"/>
                      <a:pt x="76222" y="15109"/>
                      <a:pt x="76222" y="22663"/>
                    </a:cubicBezTo>
                    <a:cubicBezTo>
                      <a:pt x="76307" y="26058"/>
                      <a:pt x="75289" y="29453"/>
                      <a:pt x="73421" y="32424"/>
                    </a:cubicBezTo>
                    <a:cubicBezTo>
                      <a:pt x="71384" y="35225"/>
                      <a:pt x="68838" y="37602"/>
                      <a:pt x="65782" y="39215"/>
                    </a:cubicBezTo>
                    <a:cubicBezTo>
                      <a:pt x="62387" y="41082"/>
                      <a:pt x="58567" y="42355"/>
                      <a:pt x="54833" y="42949"/>
                    </a:cubicBezTo>
                    <a:lnTo>
                      <a:pt x="54493" y="38026"/>
                    </a:lnTo>
                    <a:cubicBezTo>
                      <a:pt x="62472" y="38960"/>
                      <a:pt x="68753" y="41422"/>
                      <a:pt x="73167" y="45581"/>
                    </a:cubicBezTo>
                    <a:cubicBezTo>
                      <a:pt x="77666" y="49570"/>
                      <a:pt x="80127" y="55342"/>
                      <a:pt x="79872" y="61453"/>
                    </a:cubicBezTo>
                    <a:cubicBezTo>
                      <a:pt x="79957" y="66376"/>
                      <a:pt x="78599" y="71300"/>
                      <a:pt x="75713" y="75459"/>
                    </a:cubicBezTo>
                    <a:cubicBezTo>
                      <a:pt x="72658" y="79618"/>
                      <a:pt x="68498" y="82758"/>
                      <a:pt x="63745" y="84541"/>
                    </a:cubicBezTo>
                    <a:cubicBezTo>
                      <a:pt x="57634" y="86748"/>
                      <a:pt x="51183" y="87851"/>
                      <a:pt x="44647" y="87681"/>
                    </a:cubicBezTo>
                    <a:lnTo>
                      <a:pt x="0" y="87681"/>
                    </a:lnTo>
                    <a:lnTo>
                      <a:pt x="0" y="87681"/>
                    </a:lnTo>
                    <a:close/>
                    <a:moveTo>
                      <a:pt x="21644" y="71639"/>
                    </a:moveTo>
                    <a:lnTo>
                      <a:pt x="41761" y="71639"/>
                    </a:lnTo>
                    <a:cubicBezTo>
                      <a:pt x="46939" y="71639"/>
                      <a:pt x="50928" y="70705"/>
                      <a:pt x="53644" y="68923"/>
                    </a:cubicBezTo>
                    <a:cubicBezTo>
                      <a:pt x="56361" y="67310"/>
                      <a:pt x="57973" y="64254"/>
                      <a:pt x="57888" y="61029"/>
                    </a:cubicBezTo>
                    <a:cubicBezTo>
                      <a:pt x="57973" y="57888"/>
                      <a:pt x="56445" y="54918"/>
                      <a:pt x="53729" y="53305"/>
                    </a:cubicBezTo>
                    <a:cubicBezTo>
                      <a:pt x="51013" y="51522"/>
                      <a:pt x="47024" y="50758"/>
                      <a:pt x="41761" y="50758"/>
                    </a:cubicBezTo>
                    <a:lnTo>
                      <a:pt x="19013" y="50758"/>
                    </a:lnTo>
                    <a:lnTo>
                      <a:pt x="19013" y="35480"/>
                    </a:lnTo>
                    <a:lnTo>
                      <a:pt x="39639" y="35480"/>
                    </a:lnTo>
                    <a:cubicBezTo>
                      <a:pt x="44477" y="35480"/>
                      <a:pt x="48212" y="34801"/>
                      <a:pt x="50928" y="33103"/>
                    </a:cubicBezTo>
                    <a:cubicBezTo>
                      <a:pt x="53644" y="31576"/>
                      <a:pt x="55172" y="28774"/>
                      <a:pt x="54918" y="25719"/>
                    </a:cubicBezTo>
                    <a:cubicBezTo>
                      <a:pt x="55172" y="22663"/>
                      <a:pt x="53475" y="19692"/>
                      <a:pt x="50928" y="18164"/>
                    </a:cubicBezTo>
                    <a:cubicBezTo>
                      <a:pt x="48212" y="16552"/>
                      <a:pt x="44477" y="15788"/>
                      <a:pt x="39639" y="15788"/>
                    </a:cubicBezTo>
                    <a:lnTo>
                      <a:pt x="21644" y="15788"/>
                    </a:lnTo>
                    <a:lnTo>
                      <a:pt x="21644" y="71639"/>
                    </a:lnTo>
                    <a:lnTo>
                      <a:pt x="21644" y="71639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Полилиния: фигура 125">
                <a:extLst>
                  <a:ext uri="{FF2B5EF4-FFF2-40B4-BE49-F238E27FC236}">
                    <a16:creationId xmlns:a16="http://schemas.microsoft.com/office/drawing/2014/main" id="{ACCAB8C2-CDF0-EBBA-317C-729B09977A73}"/>
                  </a:ext>
                </a:extLst>
              </p:cNvPr>
              <p:cNvSpPr/>
              <p:nvPr/>
            </p:nvSpPr>
            <p:spPr>
              <a:xfrm>
                <a:off x="10288290" y="598772"/>
                <a:ext cx="82093" cy="93031"/>
              </a:xfrm>
              <a:custGeom>
                <a:avLst/>
                <a:gdLst>
                  <a:gd name="connsiteX0" fmla="*/ 48142 w 82093"/>
                  <a:gd name="connsiteY0" fmla="*/ 93029 h 93031"/>
                  <a:gd name="connsiteX1" fmla="*/ 23272 w 82093"/>
                  <a:gd name="connsiteY1" fmla="*/ 86917 h 93031"/>
                  <a:gd name="connsiteX2" fmla="*/ 14 w 82093"/>
                  <a:gd name="connsiteY2" fmla="*/ 46599 h 93031"/>
                  <a:gd name="connsiteX3" fmla="*/ 3664 w 82093"/>
                  <a:gd name="connsiteY3" fmla="*/ 28011 h 93031"/>
                  <a:gd name="connsiteX4" fmla="*/ 14020 w 82093"/>
                  <a:gd name="connsiteY4" fmla="*/ 13326 h 93031"/>
                  <a:gd name="connsiteX5" fmla="*/ 29638 w 82093"/>
                  <a:gd name="connsiteY5" fmla="*/ 3565 h 93031"/>
                  <a:gd name="connsiteX6" fmla="*/ 49330 w 82093"/>
                  <a:gd name="connsiteY6" fmla="*/ 0 h 93031"/>
                  <a:gd name="connsiteX7" fmla="*/ 66391 w 82093"/>
                  <a:gd name="connsiteY7" fmla="*/ 2462 h 93031"/>
                  <a:gd name="connsiteX8" fmla="*/ 80905 w 82093"/>
                  <a:gd name="connsiteY8" fmla="*/ 10016 h 93031"/>
                  <a:gd name="connsiteX9" fmla="*/ 70465 w 82093"/>
                  <a:gd name="connsiteY9" fmla="*/ 26992 h 93031"/>
                  <a:gd name="connsiteX10" fmla="*/ 61128 w 82093"/>
                  <a:gd name="connsiteY10" fmla="*/ 21560 h 93031"/>
                  <a:gd name="connsiteX11" fmla="*/ 50179 w 82093"/>
                  <a:gd name="connsiteY11" fmla="*/ 19777 h 93031"/>
                  <a:gd name="connsiteX12" fmla="*/ 35325 w 82093"/>
                  <a:gd name="connsiteY12" fmla="*/ 22918 h 93031"/>
                  <a:gd name="connsiteX13" fmla="*/ 25818 w 82093"/>
                  <a:gd name="connsiteY13" fmla="*/ 32085 h 93031"/>
                  <a:gd name="connsiteX14" fmla="*/ 22508 w 82093"/>
                  <a:gd name="connsiteY14" fmla="*/ 46430 h 93031"/>
                  <a:gd name="connsiteX15" fmla="*/ 29892 w 82093"/>
                  <a:gd name="connsiteY15" fmla="*/ 66207 h 93031"/>
                  <a:gd name="connsiteX16" fmla="*/ 50094 w 82093"/>
                  <a:gd name="connsiteY16" fmla="*/ 73422 h 93031"/>
                  <a:gd name="connsiteX17" fmla="*/ 72078 w 82093"/>
                  <a:gd name="connsiteY17" fmla="*/ 64594 h 93031"/>
                  <a:gd name="connsiteX18" fmla="*/ 82094 w 82093"/>
                  <a:gd name="connsiteY18" fmla="*/ 81655 h 93031"/>
                  <a:gd name="connsiteX19" fmla="*/ 66051 w 82093"/>
                  <a:gd name="connsiteY19" fmla="*/ 90143 h 93031"/>
                  <a:gd name="connsiteX20" fmla="*/ 48142 w 82093"/>
                  <a:gd name="connsiteY20" fmla="*/ 93029 h 93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2093" h="93031">
                    <a:moveTo>
                      <a:pt x="48142" y="93029"/>
                    </a:moveTo>
                    <a:cubicBezTo>
                      <a:pt x="39399" y="93114"/>
                      <a:pt x="30996" y="91161"/>
                      <a:pt x="23272" y="86917"/>
                    </a:cubicBezTo>
                    <a:cubicBezTo>
                      <a:pt x="8587" y="78769"/>
                      <a:pt x="-410" y="63236"/>
                      <a:pt x="14" y="46599"/>
                    </a:cubicBezTo>
                    <a:cubicBezTo>
                      <a:pt x="-70" y="40233"/>
                      <a:pt x="1203" y="33867"/>
                      <a:pt x="3664" y="28011"/>
                    </a:cubicBezTo>
                    <a:cubicBezTo>
                      <a:pt x="6041" y="22493"/>
                      <a:pt x="9521" y="17400"/>
                      <a:pt x="14020" y="13326"/>
                    </a:cubicBezTo>
                    <a:cubicBezTo>
                      <a:pt x="18603" y="9082"/>
                      <a:pt x="23866" y="5772"/>
                      <a:pt x="29638" y="3565"/>
                    </a:cubicBezTo>
                    <a:cubicBezTo>
                      <a:pt x="35834" y="1188"/>
                      <a:pt x="42540" y="0"/>
                      <a:pt x="49330" y="0"/>
                    </a:cubicBezTo>
                    <a:cubicBezTo>
                      <a:pt x="55102" y="0"/>
                      <a:pt x="60874" y="849"/>
                      <a:pt x="66391" y="2462"/>
                    </a:cubicBezTo>
                    <a:cubicBezTo>
                      <a:pt x="71569" y="4074"/>
                      <a:pt x="76492" y="6706"/>
                      <a:pt x="80905" y="10016"/>
                    </a:cubicBezTo>
                    <a:lnTo>
                      <a:pt x="70465" y="26992"/>
                    </a:lnTo>
                    <a:cubicBezTo>
                      <a:pt x="67749" y="24530"/>
                      <a:pt x="64608" y="22748"/>
                      <a:pt x="61128" y="21560"/>
                    </a:cubicBezTo>
                    <a:cubicBezTo>
                      <a:pt x="57563" y="20371"/>
                      <a:pt x="53913" y="19777"/>
                      <a:pt x="50179" y="19777"/>
                    </a:cubicBezTo>
                    <a:cubicBezTo>
                      <a:pt x="45086" y="19692"/>
                      <a:pt x="40078" y="20711"/>
                      <a:pt x="35325" y="22918"/>
                    </a:cubicBezTo>
                    <a:cubicBezTo>
                      <a:pt x="31335" y="24955"/>
                      <a:pt x="28025" y="28095"/>
                      <a:pt x="25818" y="32085"/>
                    </a:cubicBezTo>
                    <a:cubicBezTo>
                      <a:pt x="23441" y="36583"/>
                      <a:pt x="22253" y="41506"/>
                      <a:pt x="22508" y="46430"/>
                    </a:cubicBezTo>
                    <a:cubicBezTo>
                      <a:pt x="22508" y="54918"/>
                      <a:pt x="24969" y="61453"/>
                      <a:pt x="29892" y="66207"/>
                    </a:cubicBezTo>
                    <a:cubicBezTo>
                      <a:pt x="34815" y="70875"/>
                      <a:pt x="41521" y="73422"/>
                      <a:pt x="50094" y="73422"/>
                    </a:cubicBezTo>
                    <a:cubicBezTo>
                      <a:pt x="58327" y="73422"/>
                      <a:pt x="66221" y="70281"/>
                      <a:pt x="72078" y="64594"/>
                    </a:cubicBezTo>
                    <a:lnTo>
                      <a:pt x="82094" y="81655"/>
                    </a:lnTo>
                    <a:cubicBezTo>
                      <a:pt x="77255" y="85305"/>
                      <a:pt x="71823" y="88106"/>
                      <a:pt x="66051" y="90143"/>
                    </a:cubicBezTo>
                    <a:cubicBezTo>
                      <a:pt x="60534" y="92010"/>
                      <a:pt x="54338" y="93029"/>
                      <a:pt x="48142" y="93029"/>
                    </a:cubicBez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Полилиния: фигура 126">
                <a:extLst>
                  <a:ext uri="{FF2B5EF4-FFF2-40B4-BE49-F238E27FC236}">
                    <a16:creationId xmlns:a16="http://schemas.microsoft.com/office/drawing/2014/main" id="{F86AAD76-F7EF-773D-EB80-3A3142C937C6}"/>
                  </a:ext>
                </a:extLst>
              </p:cNvPr>
              <p:cNvSpPr/>
              <p:nvPr/>
            </p:nvSpPr>
            <p:spPr>
              <a:xfrm>
                <a:off x="10387359" y="601574"/>
                <a:ext cx="84625" cy="87681"/>
              </a:xfrm>
              <a:custGeom>
                <a:avLst/>
                <a:gdLst>
                  <a:gd name="connsiteX0" fmla="*/ 0 w 84625"/>
                  <a:gd name="connsiteY0" fmla="*/ 87681 h 87681"/>
                  <a:gd name="connsiteX1" fmla="*/ 0 w 84625"/>
                  <a:gd name="connsiteY1" fmla="*/ 0 h 87681"/>
                  <a:gd name="connsiteX2" fmla="*/ 22493 w 84625"/>
                  <a:gd name="connsiteY2" fmla="*/ 0 h 87681"/>
                  <a:gd name="connsiteX3" fmla="*/ 22493 w 84625"/>
                  <a:gd name="connsiteY3" fmla="*/ 33103 h 87681"/>
                  <a:gd name="connsiteX4" fmla="*/ 48976 w 84625"/>
                  <a:gd name="connsiteY4" fmla="*/ 33103 h 87681"/>
                  <a:gd name="connsiteX5" fmla="*/ 48976 w 84625"/>
                  <a:gd name="connsiteY5" fmla="*/ 51353 h 87681"/>
                  <a:gd name="connsiteX6" fmla="*/ 22493 w 84625"/>
                  <a:gd name="connsiteY6" fmla="*/ 51353 h 87681"/>
                  <a:gd name="connsiteX7" fmla="*/ 22493 w 84625"/>
                  <a:gd name="connsiteY7" fmla="*/ 87681 h 87681"/>
                  <a:gd name="connsiteX8" fmla="*/ 0 w 84625"/>
                  <a:gd name="connsiteY8" fmla="*/ 87681 h 87681"/>
                  <a:gd name="connsiteX9" fmla="*/ 57719 w 84625"/>
                  <a:gd name="connsiteY9" fmla="*/ 87681 h 87681"/>
                  <a:gd name="connsiteX10" fmla="*/ 29369 w 84625"/>
                  <a:gd name="connsiteY10" fmla="*/ 41422 h 87681"/>
                  <a:gd name="connsiteX11" fmla="*/ 56785 w 84625"/>
                  <a:gd name="connsiteY11" fmla="*/ 0 h 87681"/>
                  <a:gd name="connsiteX12" fmla="*/ 80636 w 84625"/>
                  <a:gd name="connsiteY12" fmla="*/ 0 h 87681"/>
                  <a:gd name="connsiteX13" fmla="*/ 53559 w 84625"/>
                  <a:gd name="connsiteY13" fmla="*/ 40233 h 87681"/>
                  <a:gd name="connsiteX14" fmla="*/ 84626 w 84625"/>
                  <a:gd name="connsiteY14" fmla="*/ 87681 h 87681"/>
                  <a:gd name="connsiteX15" fmla="*/ 57719 w 84625"/>
                  <a:gd name="connsiteY15" fmla="*/ 87681 h 87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4625" h="87681">
                    <a:moveTo>
                      <a:pt x="0" y="87681"/>
                    </a:moveTo>
                    <a:lnTo>
                      <a:pt x="0" y="0"/>
                    </a:lnTo>
                    <a:lnTo>
                      <a:pt x="22493" y="0"/>
                    </a:lnTo>
                    <a:lnTo>
                      <a:pt x="22493" y="33103"/>
                    </a:lnTo>
                    <a:lnTo>
                      <a:pt x="48976" y="33103"/>
                    </a:lnTo>
                    <a:lnTo>
                      <a:pt x="48976" y="51353"/>
                    </a:lnTo>
                    <a:lnTo>
                      <a:pt x="22493" y="51353"/>
                    </a:lnTo>
                    <a:lnTo>
                      <a:pt x="22493" y="87681"/>
                    </a:lnTo>
                    <a:lnTo>
                      <a:pt x="0" y="87681"/>
                    </a:lnTo>
                    <a:close/>
                    <a:moveTo>
                      <a:pt x="57719" y="87681"/>
                    </a:moveTo>
                    <a:lnTo>
                      <a:pt x="29369" y="41422"/>
                    </a:lnTo>
                    <a:lnTo>
                      <a:pt x="56785" y="0"/>
                    </a:lnTo>
                    <a:lnTo>
                      <a:pt x="80636" y="0"/>
                    </a:lnTo>
                    <a:lnTo>
                      <a:pt x="53559" y="40233"/>
                    </a:lnTo>
                    <a:lnTo>
                      <a:pt x="84626" y="87681"/>
                    </a:lnTo>
                    <a:lnTo>
                      <a:pt x="57719" y="87681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Полилиния: фигура 127">
                <a:extLst>
                  <a:ext uri="{FF2B5EF4-FFF2-40B4-BE49-F238E27FC236}">
                    <a16:creationId xmlns:a16="http://schemas.microsoft.com/office/drawing/2014/main" id="{9E42CB2D-BE71-BC2E-3134-69A1AF3484F9}"/>
                  </a:ext>
                </a:extLst>
              </p:cNvPr>
              <p:cNvSpPr/>
              <p:nvPr/>
            </p:nvSpPr>
            <p:spPr>
              <a:xfrm>
                <a:off x="10478687" y="598855"/>
                <a:ext cx="95835" cy="92960"/>
              </a:xfrm>
              <a:custGeom>
                <a:avLst/>
                <a:gdLst>
                  <a:gd name="connsiteX0" fmla="*/ 48046 w 95835"/>
                  <a:gd name="connsiteY0" fmla="*/ 92946 h 92960"/>
                  <a:gd name="connsiteX1" fmla="*/ 23176 w 95835"/>
                  <a:gd name="connsiteY1" fmla="*/ 86580 h 92960"/>
                  <a:gd name="connsiteX2" fmla="*/ 6200 w 95835"/>
                  <a:gd name="connsiteY2" fmla="*/ 69604 h 92960"/>
                  <a:gd name="connsiteX3" fmla="*/ 3483 w 95835"/>
                  <a:gd name="connsiteY3" fmla="*/ 28692 h 92960"/>
                  <a:gd name="connsiteX4" fmla="*/ 13499 w 95835"/>
                  <a:gd name="connsiteY4" fmla="*/ 13838 h 92960"/>
                  <a:gd name="connsiteX5" fmla="*/ 28693 w 95835"/>
                  <a:gd name="connsiteY5" fmla="*/ 3737 h 92960"/>
                  <a:gd name="connsiteX6" fmla="*/ 47961 w 95835"/>
                  <a:gd name="connsiteY6" fmla="*/ 2 h 92960"/>
                  <a:gd name="connsiteX7" fmla="*/ 72746 w 95835"/>
                  <a:gd name="connsiteY7" fmla="*/ 6368 h 92960"/>
                  <a:gd name="connsiteX8" fmla="*/ 89722 w 95835"/>
                  <a:gd name="connsiteY8" fmla="*/ 23175 h 92960"/>
                  <a:gd name="connsiteX9" fmla="*/ 95833 w 95835"/>
                  <a:gd name="connsiteY9" fmla="*/ 46432 h 92960"/>
                  <a:gd name="connsiteX10" fmla="*/ 92268 w 95835"/>
                  <a:gd name="connsiteY10" fmla="*/ 64087 h 92960"/>
                  <a:gd name="connsiteX11" fmla="*/ 82252 w 95835"/>
                  <a:gd name="connsiteY11" fmla="*/ 78941 h 92960"/>
                  <a:gd name="connsiteX12" fmla="*/ 67059 w 95835"/>
                  <a:gd name="connsiteY12" fmla="*/ 89212 h 92960"/>
                  <a:gd name="connsiteX13" fmla="*/ 48046 w 95835"/>
                  <a:gd name="connsiteY13" fmla="*/ 92946 h 92960"/>
                  <a:gd name="connsiteX14" fmla="*/ 47876 w 95835"/>
                  <a:gd name="connsiteY14" fmla="*/ 73339 h 92960"/>
                  <a:gd name="connsiteX15" fmla="*/ 61032 w 95835"/>
                  <a:gd name="connsiteY15" fmla="*/ 70029 h 92960"/>
                  <a:gd name="connsiteX16" fmla="*/ 70199 w 95835"/>
                  <a:gd name="connsiteY16" fmla="*/ 60692 h 92960"/>
                  <a:gd name="connsiteX17" fmla="*/ 73510 w 95835"/>
                  <a:gd name="connsiteY17" fmla="*/ 46432 h 92960"/>
                  <a:gd name="connsiteX18" fmla="*/ 70199 w 95835"/>
                  <a:gd name="connsiteY18" fmla="*/ 32172 h 92960"/>
                  <a:gd name="connsiteX19" fmla="*/ 61032 w 95835"/>
                  <a:gd name="connsiteY19" fmla="*/ 22835 h 92960"/>
                  <a:gd name="connsiteX20" fmla="*/ 34549 w 95835"/>
                  <a:gd name="connsiteY20" fmla="*/ 22835 h 92960"/>
                  <a:gd name="connsiteX21" fmla="*/ 25382 w 95835"/>
                  <a:gd name="connsiteY21" fmla="*/ 32172 h 92960"/>
                  <a:gd name="connsiteX22" fmla="*/ 22072 w 95835"/>
                  <a:gd name="connsiteY22" fmla="*/ 46432 h 92960"/>
                  <a:gd name="connsiteX23" fmla="*/ 25382 w 95835"/>
                  <a:gd name="connsiteY23" fmla="*/ 60692 h 92960"/>
                  <a:gd name="connsiteX24" fmla="*/ 34465 w 95835"/>
                  <a:gd name="connsiteY24" fmla="*/ 70029 h 92960"/>
                  <a:gd name="connsiteX25" fmla="*/ 47876 w 95835"/>
                  <a:gd name="connsiteY25" fmla="*/ 73339 h 92960"/>
                  <a:gd name="connsiteX26" fmla="*/ 47876 w 95835"/>
                  <a:gd name="connsiteY26" fmla="*/ 73339 h 92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5835" h="92960">
                    <a:moveTo>
                      <a:pt x="48046" y="92946"/>
                    </a:moveTo>
                    <a:cubicBezTo>
                      <a:pt x="39303" y="93031"/>
                      <a:pt x="30730" y="90909"/>
                      <a:pt x="23176" y="86580"/>
                    </a:cubicBezTo>
                    <a:cubicBezTo>
                      <a:pt x="16130" y="82421"/>
                      <a:pt x="10274" y="76734"/>
                      <a:pt x="6200" y="69604"/>
                    </a:cubicBezTo>
                    <a:cubicBezTo>
                      <a:pt x="-1015" y="57127"/>
                      <a:pt x="-1949" y="42103"/>
                      <a:pt x="3483" y="28692"/>
                    </a:cubicBezTo>
                    <a:cubicBezTo>
                      <a:pt x="5860" y="23175"/>
                      <a:pt x="9255" y="18082"/>
                      <a:pt x="13499" y="13838"/>
                    </a:cubicBezTo>
                    <a:cubicBezTo>
                      <a:pt x="17828" y="9509"/>
                      <a:pt x="23006" y="6114"/>
                      <a:pt x="28693" y="3737"/>
                    </a:cubicBezTo>
                    <a:cubicBezTo>
                      <a:pt x="34804" y="1191"/>
                      <a:pt x="41425" y="2"/>
                      <a:pt x="47961" y="2"/>
                    </a:cubicBezTo>
                    <a:cubicBezTo>
                      <a:pt x="56703" y="-82"/>
                      <a:pt x="65106" y="2040"/>
                      <a:pt x="72746" y="6368"/>
                    </a:cubicBezTo>
                    <a:cubicBezTo>
                      <a:pt x="79791" y="10358"/>
                      <a:pt x="85647" y="16215"/>
                      <a:pt x="89722" y="23175"/>
                    </a:cubicBezTo>
                    <a:cubicBezTo>
                      <a:pt x="93881" y="30220"/>
                      <a:pt x="95918" y="38199"/>
                      <a:pt x="95833" y="46432"/>
                    </a:cubicBezTo>
                    <a:cubicBezTo>
                      <a:pt x="95833" y="52543"/>
                      <a:pt x="94645" y="58570"/>
                      <a:pt x="92268" y="64087"/>
                    </a:cubicBezTo>
                    <a:cubicBezTo>
                      <a:pt x="89891" y="69604"/>
                      <a:pt x="86496" y="74697"/>
                      <a:pt x="82252" y="78941"/>
                    </a:cubicBezTo>
                    <a:cubicBezTo>
                      <a:pt x="77923" y="83270"/>
                      <a:pt x="72746" y="86835"/>
                      <a:pt x="67059" y="89212"/>
                    </a:cubicBezTo>
                    <a:cubicBezTo>
                      <a:pt x="61202" y="91758"/>
                      <a:pt x="54581" y="93116"/>
                      <a:pt x="48046" y="92946"/>
                    </a:cubicBezTo>
                    <a:close/>
                    <a:moveTo>
                      <a:pt x="47876" y="73339"/>
                    </a:moveTo>
                    <a:cubicBezTo>
                      <a:pt x="52459" y="73424"/>
                      <a:pt x="57043" y="72320"/>
                      <a:pt x="61032" y="70029"/>
                    </a:cubicBezTo>
                    <a:cubicBezTo>
                      <a:pt x="64937" y="67822"/>
                      <a:pt x="68077" y="64596"/>
                      <a:pt x="70199" y="60692"/>
                    </a:cubicBezTo>
                    <a:cubicBezTo>
                      <a:pt x="72576" y="56363"/>
                      <a:pt x="73594" y="51355"/>
                      <a:pt x="73510" y="46432"/>
                    </a:cubicBezTo>
                    <a:cubicBezTo>
                      <a:pt x="73594" y="41509"/>
                      <a:pt x="72491" y="36586"/>
                      <a:pt x="70199" y="32172"/>
                    </a:cubicBezTo>
                    <a:cubicBezTo>
                      <a:pt x="68077" y="28268"/>
                      <a:pt x="64937" y="24957"/>
                      <a:pt x="61032" y="22835"/>
                    </a:cubicBezTo>
                    <a:cubicBezTo>
                      <a:pt x="52799" y="18506"/>
                      <a:pt x="42953" y="18506"/>
                      <a:pt x="34549" y="22835"/>
                    </a:cubicBezTo>
                    <a:cubicBezTo>
                      <a:pt x="30645" y="24957"/>
                      <a:pt x="27504" y="28268"/>
                      <a:pt x="25382" y="32172"/>
                    </a:cubicBezTo>
                    <a:cubicBezTo>
                      <a:pt x="23176" y="36671"/>
                      <a:pt x="21987" y="41509"/>
                      <a:pt x="22072" y="46432"/>
                    </a:cubicBezTo>
                    <a:cubicBezTo>
                      <a:pt x="21987" y="51355"/>
                      <a:pt x="23091" y="56278"/>
                      <a:pt x="25382" y="60692"/>
                    </a:cubicBezTo>
                    <a:cubicBezTo>
                      <a:pt x="27504" y="64596"/>
                      <a:pt x="30645" y="67737"/>
                      <a:pt x="34465" y="70029"/>
                    </a:cubicBezTo>
                    <a:cubicBezTo>
                      <a:pt x="38793" y="72236"/>
                      <a:pt x="43292" y="73424"/>
                      <a:pt x="47876" y="73339"/>
                    </a:cubicBezTo>
                    <a:lnTo>
                      <a:pt x="47876" y="73339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Полилиния: фигура 128">
                <a:extLst>
                  <a:ext uri="{FF2B5EF4-FFF2-40B4-BE49-F238E27FC236}">
                    <a16:creationId xmlns:a16="http://schemas.microsoft.com/office/drawing/2014/main" id="{7DE1C6F7-34FB-ACCB-56F4-740E2F67C150}"/>
                  </a:ext>
                </a:extLst>
              </p:cNvPr>
              <p:cNvSpPr/>
              <p:nvPr/>
            </p:nvSpPr>
            <p:spPr>
              <a:xfrm>
                <a:off x="10593024" y="555484"/>
                <a:ext cx="85729" cy="133771"/>
              </a:xfrm>
              <a:custGeom>
                <a:avLst/>
                <a:gdLst>
                  <a:gd name="connsiteX0" fmla="*/ 0 w 85729"/>
                  <a:gd name="connsiteY0" fmla="*/ 133771 h 133771"/>
                  <a:gd name="connsiteX1" fmla="*/ 0 w 85729"/>
                  <a:gd name="connsiteY1" fmla="*/ 46090 h 133771"/>
                  <a:gd name="connsiteX2" fmla="*/ 21644 w 85729"/>
                  <a:gd name="connsiteY2" fmla="*/ 46090 h 133771"/>
                  <a:gd name="connsiteX3" fmla="*/ 21644 w 85729"/>
                  <a:gd name="connsiteY3" fmla="*/ 101517 h 133771"/>
                  <a:gd name="connsiteX4" fmla="*/ 65867 w 85729"/>
                  <a:gd name="connsiteY4" fmla="*/ 46090 h 133771"/>
                  <a:gd name="connsiteX5" fmla="*/ 85729 w 85729"/>
                  <a:gd name="connsiteY5" fmla="*/ 46090 h 133771"/>
                  <a:gd name="connsiteX6" fmla="*/ 85729 w 85729"/>
                  <a:gd name="connsiteY6" fmla="*/ 133771 h 133771"/>
                  <a:gd name="connsiteX7" fmla="*/ 64085 w 85729"/>
                  <a:gd name="connsiteY7" fmla="*/ 133771 h 133771"/>
                  <a:gd name="connsiteX8" fmla="*/ 64085 w 85729"/>
                  <a:gd name="connsiteY8" fmla="*/ 77666 h 133771"/>
                  <a:gd name="connsiteX9" fmla="*/ 19607 w 85729"/>
                  <a:gd name="connsiteY9" fmla="*/ 133771 h 133771"/>
                  <a:gd name="connsiteX10" fmla="*/ 0 w 85729"/>
                  <a:gd name="connsiteY10" fmla="*/ 133771 h 133771"/>
                  <a:gd name="connsiteX11" fmla="*/ 42865 w 85729"/>
                  <a:gd name="connsiteY11" fmla="*/ 32000 h 133771"/>
                  <a:gd name="connsiteX12" fmla="*/ 25125 w 85729"/>
                  <a:gd name="connsiteY12" fmla="*/ 27841 h 133771"/>
                  <a:gd name="connsiteX13" fmla="*/ 13326 w 85729"/>
                  <a:gd name="connsiteY13" fmla="*/ 16552 h 133771"/>
                  <a:gd name="connsiteX14" fmla="*/ 9422 w 85729"/>
                  <a:gd name="connsiteY14" fmla="*/ 0 h 133771"/>
                  <a:gd name="connsiteX15" fmla="*/ 27926 w 85729"/>
                  <a:gd name="connsiteY15" fmla="*/ 0 h 133771"/>
                  <a:gd name="connsiteX16" fmla="*/ 31660 w 85729"/>
                  <a:gd name="connsiteY16" fmla="*/ 12138 h 133771"/>
                  <a:gd name="connsiteX17" fmla="*/ 42865 w 85729"/>
                  <a:gd name="connsiteY17" fmla="*/ 16721 h 133771"/>
                  <a:gd name="connsiteX18" fmla="*/ 54069 w 85729"/>
                  <a:gd name="connsiteY18" fmla="*/ 12138 h 133771"/>
                  <a:gd name="connsiteX19" fmla="*/ 57719 w 85729"/>
                  <a:gd name="connsiteY19" fmla="*/ 0 h 133771"/>
                  <a:gd name="connsiteX20" fmla="*/ 76308 w 85729"/>
                  <a:gd name="connsiteY20" fmla="*/ 0 h 133771"/>
                  <a:gd name="connsiteX21" fmla="*/ 60435 w 85729"/>
                  <a:gd name="connsiteY21" fmla="*/ 27756 h 133771"/>
                  <a:gd name="connsiteX22" fmla="*/ 42865 w 85729"/>
                  <a:gd name="connsiteY22" fmla="*/ 32000 h 133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5729" h="133771">
                    <a:moveTo>
                      <a:pt x="0" y="133771"/>
                    </a:moveTo>
                    <a:lnTo>
                      <a:pt x="0" y="46090"/>
                    </a:lnTo>
                    <a:lnTo>
                      <a:pt x="21644" y="46090"/>
                    </a:lnTo>
                    <a:lnTo>
                      <a:pt x="21644" y="101517"/>
                    </a:lnTo>
                    <a:lnTo>
                      <a:pt x="65867" y="46090"/>
                    </a:lnTo>
                    <a:lnTo>
                      <a:pt x="85729" y="46090"/>
                    </a:lnTo>
                    <a:lnTo>
                      <a:pt x="85729" y="133771"/>
                    </a:lnTo>
                    <a:lnTo>
                      <a:pt x="64085" y="133771"/>
                    </a:lnTo>
                    <a:lnTo>
                      <a:pt x="64085" y="77666"/>
                    </a:lnTo>
                    <a:lnTo>
                      <a:pt x="19607" y="133771"/>
                    </a:lnTo>
                    <a:lnTo>
                      <a:pt x="0" y="133771"/>
                    </a:lnTo>
                    <a:close/>
                    <a:moveTo>
                      <a:pt x="42865" y="32000"/>
                    </a:moveTo>
                    <a:cubicBezTo>
                      <a:pt x="36753" y="32085"/>
                      <a:pt x="30642" y="30727"/>
                      <a:pt x="25125" y="27841"/>
                    </a:cubicBezTo>
                    <a:cubicBezTo>
                      <a:pt x="20202" y="25294"/>
                      <a:pt x="16212" y="21390"/>
                      <a:pt x="13326" y="16552"/>
                    </a:cubicBezTo>
                    <a:cubicBezTo>
                      <a:pt x="10525" y="11459"/>
                      <a:pt x="9082" y="5687"/>
                      <a:pt x="9422" y="0"/>
                    </a:cubicBezTo>
                    <a:lnTo>
                      <a:pt x="27926" y="0"/>
                    </a:lnTo>
                    <a:cubicBezTo>
                      <a:pt x="27841" y="5093"/>
                      <a:pt x="28944" y="9082"/>
                      <a:pt x="31660" y="12138"/>
                    </a:cubicBezTo>
                    <a:cubicBezTo>
                      <a:pt x="34461" y="15278"/>
                      <a:pt x="38621" y="16976"/>
                      <a:pt x="42865" y="16721"/>
                    </a:cubicBezTo>
                    <a:cubicBezTo>
                      <a:pt x="47533" y="16721"/>
                      <a:pt x="51353" y="15194"/>
                      <a:pt x="54069" y="12138"/>
                    </a:cubicBezTo>
                    <a:cubicBezTo>
                      <a:pt x="56785" y="9082"/>
                      <a:pt x="58058" y="5093"/>
                      <a:pt x="57719" y="0"/>
                    </a:cubicBezTo>
                    <a:lnTo>
                      <a:pt x="76308" y="0"/>
                    </a:lnTo>
                    <a:cubicBezTo>
                      <a:pt x="76902" y="11544"/>
                      <a:pt x="70620" y="22493"/>
                      <a:pt x="60435" y="27756"/>
                    </a:cubicBezTo>
                    <a:cubicBezTo>
                      <a:pt x="55002" y="30642"/>
                      <a:pt x="48891" y="32170"/>
                      <a:pt x="42865" y="32000"/>
                    </a:cubicBez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Полилиния: фигура 129">
                <a:extLst>
                  <a:ext uri="{FF2B5EF4-FFF2-40B4-BE49-F238E27FC236}">
                    <a16:creationId xmlns:a16="http://schemas.microsoft.com/office/drawing/2014/main" id="{23474EBF-1D95-12BE-31BA-DE733B642778}"/>
                  </a:ext>
                </a:extLst>
              </p:cNvPr>
              <p:cNvSpPr/>
              <p:nvPr/>
            </p:nvSpPr>
            <p:spPr>
              <a:xfrm>
                <a:off x="10739216" y="598855"/>
                <a:ext cx="96028" cy="92960"/>
              </a:xfrm>
              <a:custGeom>
                <a:avLst/>
                <a:gdLst>
                  <a:gd name="connsiteX0" fmla="*/ 48099 w 96028"/>
                  <a:gd name="connsiteY0" fmla="*/ 92946 h 92960"/>
                  <a:gd name="connsiteX1" fmla="*/ 23229 w 96028"/>
                  <a:gd name="connsiteY1" fmla="*/ 86580 h 92960"/>
                  <a:gd name="connsiteX2" fmla="*/ 6168 w 96028"/>
                  <a:gd name="connsiteY2" fmla="*/ 69604 h 92960"/>
                  <a:gd name="connsiteX3" fmla="*/ 3622 w 96028"/>
                  <a:gd name="connsiteY3" fmla="*/ 28692 h 92960"/>
                  <a:gd name="connsiteX4" fmla="*/ 13638 w 96028"/>
                  <a:gd name="connsiteY4" fmla="*/ 13838 h 92960"/>
                  <a:gd name="connsiteX5" fmla="*/ 28831 w 96028"/>
                  <a:gd name="connsiteY5" fmla="*/ 3737 h 92960"/>
                  <a:gd name="connsiteX6" fmla="*/ 48099 w 96028"/>
                  <a:gd name="connsiteY6" fmla="*/ 2 h 92960"/>
                  <a:gd name="connsiteX7" fmla="*/ 72799 w 96028"/>
                  <a:gd name="connsiteY7" fmla="*/ 6368 h 92960"/>
                  <a:gd name="connsiteX8" fmla="*/ 89860 w 96028"/>
                  <a:gd name="connsiteY8" fmla="*/ 23175 h 92960"/>
                  <a:gd name="connsiteX9" fmla="*/ 92407 w 96028"/>
                  <a:gd name="connsiteY9" fmla="*/ 64087 h 92960"/>
                  <a:gd name="connsiteX10" fmla="*/ 82391 w 96028"/>
                  <a:gd name="connsiteY10" fmla="*/ 78941 h 92960"/>
                  <a:gd name="connsiteX11" fmla="*/ 67197 w 96028"/>
                  <a:gd name="connsiteY11" fmla="*/ 89212 h 92960"/>
                  <a:gd name="connsiteX12" fmla="*/ 48099 w 96028"/>
                  <a:gd name="connsiteY12" fmla="*/ 92946 h 92960"/>
                  <a:gd name="connsiteX13" fmla="*/ 48014 w 96028"/>
                  <a:gd name="connsiteY13" fmla="*/ 73339 h 92960"/>
                  <a:gd name="connsiteX14" fmla="*/ 61171 w 96028"/>
                  <a:gd name="connsiteY14" fmla="*/ 70029 h 92960"/>
                  <a:gd name="connsiteX15" fmla="*/ 70338 w 96028"/>
                  <a:gd name="connsiteY15" fmla="*/ 60692 h 92960"/>
                  <a:gd name="connsiteX16" fmla="*/ 73648 w 96028"/>
                  <a:gd name="connsiteY16" fmla="*/ 46432 h 92960"/>
                  <a:gd name="connsiteX17" fmla="*/ 70338 w 96028"/>
                  <a:gd name="connsiteY17" fmla="*/ 32172 h 92960"/>
                  <a:gd name="connsiteX18" fmla="*/ 61171 w 96028"/>
                  <a:gd name="connsiteY18" fmla="*/ 22835 h 92960"/>
                  <a:gd name="connsiteX19" fmla="*/ 34688 w 96028"/>
                  <a:gd name="connsiteY19" fmla="*/ 22835 h 92960"/>
                  <a:gd name="connsiteX20" fmla="*/ 25521 w 96028"/>
                  <a:gd name="connsiteY20" fmla="*/ 32172 h 92960"/>
                  <a:gd name="connsiteX21" fmla="*/ 22211 w 96028"/>
                  <a:gd name="connsiteY21" fmla="*/ 46432 h 92960"/>
                  <a:gd name="connsiteX22" fmla="*/ 25521 w 96028"/>
                  <a:gd name="connsiteY22" fmla="*/ 60692 h 92960"/>
                  <a:gd name="connsiteX23" fmla="*/ 34688 w 96028"/>
                  <a:gd name="connsiteY23" fmla="*/ 70029 h 92960"/>
                  <a:gd name="connsiteX24" fmla="*/ 48014 w 96028"/>
                  <a:gd name="connsiteY24" fmla="*/ 73339 h 92960"/>
                  <a:gd name="connsiteX25" fmla="*/ 48014 w 96028"/>
                  <a:gd name="connsiteY25" fmla="*/ 73339 h 92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6028" h="92960">
                    <a:moveTo>
                      <a:pt x="48099" y="92946"/>
                    </a:moveTo>
                    <a:cubicBezTo>
                      <a:pt x="39356" y="93031"/>
                      <a:pt x="30783" y="90909"/>
                      <a:pt x="23229" y="86580"/>
                    </a:cubicBezTo>
                    <a:cubicBezTo>
                      <a:pt x="16184" y="82421"/>
                      <a:pt x="10327" y="76734"/>
                      <a:pt x="6168" y="69604"/>
                    </a:cubicBezTo>
                    <a:cubicBezTo>
                      <a:pt x="-1047" y="57127"/>
                      <a:pt x="-1980" y="41933"/>
                      <a:pt x="3622" y="28692"/>
                    </a:cubicBezTo>
                    <a:cubicBezTo>
                      <a:pt x="5998" y="23175"/>
                      <a:pt x="9394" y="18082"/>
                      <a:pt x="13638" y="13838"/>
                    </a:cubicBezTo>
                    <a:cubicBezTo>
                      <a:pt x="17967" y="9509"/>
                      <a:pt x="23144" y="6114"/>
                      <a:pt x="28831" y="3737"/>
                    </a:cubicBezTo>
                    <a:cubicBezTo>
                      <a:pt x="34943" y="1191"/>
                      <a:pt x="41563" y="2"/>
                      <a:pt x="48099" y="2"/>
                    </a:cubicBezTo>
                    <a:cubicBezTo>
                      <a:pt x="56842" y="-82"/>
                      <a:pt x="65245" y="2040"/>
                      <a:pt x="72799" y="6368"/>
                    </a:cubicBezTo>
                    <a:cubicBezTo>
                      <a:pt x="79844" y="10358"/>
                      <a:pt x="85701" y="16215"/>
                      <a:pt x="89860" y="23175"/>
                    </a:cubicBezTo>
                    <a:cubicBezTo>
                      <a:pt x="97075" y="35652"/>
                      <a:pt x="98008" y="50846"/>
                      <a:pt x="92407" y="64087"/>
                    </a:cubicBezTo>
                    <a:cubicBezTo>
                      <a:pt x="90030" y="69604"/>
                      <a:pt x="86635" y="74697"/>
                      <a:pt x="82391" y="78941"/>
                    </a:cubicBezTo>
                    <a:cubicBezTo>
                      <a:pt x="78062" y="83270"/>
                      <a:pt x="72884" y="86835"/>
                      <a:pt x="67197" y="89212"/>
                    </a:cubicBezTo>
                    <a:cubicBezTo>
                      <a:pt x="61255" y="91758"/>
                      <a:pt x="54720" y="93116"/>
                      <a:pt x="48099" y="92946"/>
                    </a:cubicBezTo>
                    <a:close/>
                    <a:moveTo>
                      <a:pt x="48014" y="73339"/>
                    </a:moveTo>
                    <a:cubicBezTo>
                      <a:pt x="52598" y="73424"/>
                      <a:pt x="57181" y="72320"/>
                      <a:pt x="61171" y="70029"/>
                    </a:cubicBezTo>
                    <a:cubicBezTo>
                      <a:pt x="65075" y="67822"/>
                      <a:pt x="68216" y="64596"/>
                      <a:pt x="70338" y="60692"/>
                    </a:cubicBezTo>
                    <a:cubicBezTo>
                      <a:pt x="72714" y="56363"/>
                      <a:pt x="73733" y="51355"/>
                      <a:pt x="73648" y="46432"/>
                    </a:cubicBezTo>
                    <a:cubicBezTo>
                      <a:pt x="73733" y="41509"/>
                      <a:pt x="72629" y="36586"/>
                      <a:pt x="70338" y="32172"/>
                    </a:cubicBezTo>
                    <a:cubicBezTo>
                      <a:pt x="68216" y="28268"/>
                      <a:pt x="65075" y="24957"/>
                      <a:pt x="61171" y="22835"/>
                    </a:cubicBezTo>
                    <a:cubicBezTo>
                      <a:pt x="52937" y="18506"/>
                      <a:pt x="42921" y="18506"/>
                      <a:pt x="34688" y="22835"/>
                    </a:cubicBezTo>
                    <a:cubicBezTo>
                      <a:pt x="30783" y="24957"/>
                      <a:pt x="27643" y="28268"/>
                      <a:pt x="25521" y="32172"/>
                    </a:cubicBezTo>
                    <a:cubicBezTo>
                      <a:pt x="23314" y="36671"/>
                      <a:pt x="22126" y="41509"/>
                      <a:pt x="22211" y="46432"/>
                    </a:cubicBezTo>
                    <a:cubicBezTo>
                      <a:pt x="22126" y="51355"/>
                      <a:pt x="23229" y="56278"/>
                      <a:pt x="25521" y="60692"/>
                    </a:cubicBezTo>
                    <a:cubicBezTo>
                      <a:pt x="27643" y="64596"/>
                      <a:pt x="30783" y="67737"/>
                      <a:pt x="34688" y="70029"/>
                    </a:cubicBezTo>
                    <a:cubicBezTo>
                      <a:pt x="38932" y="72236"/>
                      <a:pt x="43431" y="73424"/>
                      <a:pt x="48014" y="73339"/>
                    </a:cubicBezTo>
                    <a:lnTo>
                      <a:pt x="48014" y="73339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Полилиния: фигура 130">
                <a:extLst>
                  <a:ext uri="{FF2B5EF4-FFF2-40B4-BE49-F238E27FC236}">
                    <a16:creationId xmlns:a16="http://schemas.microsoft.com/office/drawing/2014/main" id="{9DAEE273-826E-B72C-6BB0-533D328A9E2A}"/>
                  </a:ext>
                </a:extLst>
              </p:cNvPr>
              <p:cNvSpPr/>
              <p:nvPr/>
            </p:nvSpPr>
            <p:spPr>
              <a:xfrm>
                <a:off x="10848498" y="560407"/>
                <a:ext cx="94914" cy="131410"/>
              </a:xfrm>
              <a:custGeom>
                <a:avLst/>
                <a:gdLst>
                  <a:gd name="connsiteX0" fmla="*/ 48652 w 94914"/>
                  <a:gd name="connsiteY0" fmla="*/ 131395 h 131410"/>
                  <a:gd name="connsiteX1" fmla="*/ 28536 w 94914"/>
                  <a:gd name="connsiteY1" fmla="*/ 127660 h 131410"/>
                  <a:gd name="connsiteX2" fmla="*/ 13257 w 94914"/>
                  <a:gd name="connsiteY2" fmla="*/ 116626 h 131410"/>
                  <a:gd name="connsiteX3" fmla="*/ 3411 w 94914"/>
                  <a:gd name="connsiteY3" fmla="*/ 98971 h 131410"/>
                  <a:gd name="connsiteX4" fmla="*/ 16 w 94914"/>
                  <a:gd name="connsiteY4" fmla="*/ 75459 h 131410"/>
                  <a:gd name="connsiteX5" fmla="*/ 2393 w 94914"/>
                  <a:gd name="connsiteY5" fmla="*/ 49485 h 131410"/>
                  <a:gd name="connsiteX6" fmla="*/ 9777 w 94914"/>
                  <a:gd name="connsiteY6" fmla="*/ 29623 h 131410"/>
                  <a:gd name="connsiteX7" fmla="*/ 23103 w 94914"/>
                  <a:gd name="connsiteY7" fmla="*/ 15873 h 131410"/>
                  <a:gd name="connsiteX8" fmla="*/ 42965 w 94914"/>
                  <a:gd name="connsiteY8" fmla="*/ 8233 h 131410"/>
                  <a:gd name="connsiteX9" fmla="*/ 84981 w 94914"/>
                  <a:gd name="connsiteY9" fmla="*/ 0 h 131410"/>
                  <a:gd name="connsiteX10" fmla="*/ 88546 w 94914"/>
                  <a:gd name="connsiteY10" fmla="*/ 19098 h 131410"/>
                  <a:gd name="connsiteX11" fmla="*/ 47719 w 94914"/>
                  <a:gd name="connsiteY11" fmla="*/ 26652 h 131410"/>
                  <a:gd name="connsiteX12" fmla="*/ 32525 w 94914"/>
                  <a:gd name="connsiteY12" fmla="*/ 32764 h 131410"/>
                  <a:gd name="connsiteX13" fmla="*/ 24377 w 94914"/>
                  <a:gd name="connsiteY13" fmla="*/ 43459 h 131410"/>
                  <a:gd name="connsiteX14" fmla="*/ 20981 w 94914"/>
                  <a:gd name="connsiteY14" fmla="*/ 58992 h 131410"/>
                  <a:gd name="connsiteX15" fmla="*/ 52642 w 94914"/>
                  <a:gd name="connsiteY15" fmla="*/ 44392 h 131410"/>
                  <a:gd name="connsiteX16" fmla="*/ 89480 w 94914"/>
                  <a:gd name="connsiteY16" fmla="*/ 65443 h 131410"/>
                  <a:gd name="connsiteX17" fmla="*/ 94912 w 94914"/>
                  <a:gd name="connsiteY17" fmla="*/ 86748 h 131410"/>
                  <a:gd name="connsiteX18" fmla="*/ 91602 w 94914"/>
                  <a:gd name="connsiteY18" fmla="*/ 104148 h 131410"/>
                  <a:gd name="connsiteX19" fmla="*/ 67581 w 94914"/>
                  <a:gd name="connsiteY19" fmla="*/ 128254 h 131410"/>
                  <a:gd name="connsiteX20" fmla="*/ 48652 w 94914"/>
                  <a:gd name="connsiteY20" fmla="*/ 131395 h 131410"/>
                  <a:gd name="connsiteX21" fmla="*/ 48228 w 94914"/>
                  <a:gd name="connsiteY21" fmla="*/ 111787 h 131410"/>
                  <a:gd name="connsiteX22" fmla="*/ 60621 w 94914"/>
                  <a:gd name="connsiteY22" fmla="*/ 108732 h 131410"/>
                  <a:gd name="connsiteX23" fmla="*/ 69363 w 94914"/>
                  <a:gd name="connsiteY23" fmla="*/ 99989 h 131410"/>
                  <a:gd name="connsiteX24" fmla="*/ 69363 w 94914"/>
                  <a:gd name="connsiteY24" fmla="*/ 73422 h 131410"/>
                  <a:gd name="connsiteX25" fmla="*/ 60790 w 94914"/>
                  <a:gd name="connsiteY25" fmla="*/ 64679 h 131410"/>
                  <a:gd name="connsiteX26" fmla="*/ 48398 w 94914"/>
                  <a:gd name="connsiteY26" fmla="*/ 61623 h 131410"/>
                  <a:gd name="connsiteX27" fmla="*/ 35835 w 94914"/>
                  <a:gd name="connsiteY27" fmla="*/ 64679 h 131410"/>
                  <a:gd name="connsiteX28" fmla="*/ 27093 w 94914"/>
                  <a:gd name="connsiteY28" fmla="*/ 73422 h 131410"/>
                  <a:gd name="connsiteX29" fmla="*/ 27093 w 94914"/>
                  <a:gd name="connsiteY29" fmla="*/ 99989 h 131410"/>
                  <a:gd name="connsiteX30" fmla="*/ 35835 w 94914"/>
                  <a:gd name="connsiteY30" fmla="*/ 108732 h 131410"/>
                  <a:gd name="connsiteX31" fmla="*/ 48228 w 94914"/>
                  <a:gd name="connsiteY31" fmla="*/ 111787 h 131410"/>
                  <a:gd name="connsiteX32" fmla="*/ 48228 w 94914"/>
                  <a:gd name="connsiteY32" fmla="*/ 111787 h 131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4914" h="131410">
                    <a:moveTo>
                      <a:pt x="48652" y="131395"/>
                    </a:moveTo>
                    <a:cubicBezTo>
                      <a:pt x="41862" y="131480"/>
                      <a:pt x="34902" y="130206"/>
                      <a:pt x="28536" y="127660"/>
                    </a:cubicBezTo>
                    <a:cubicBezTo>
                      <a:pt x="22679" y="125199"/>
                      <a:pt x="17501" y="121464"/>
                      <a:pt x="13257" y="116626"/>
                    </a:cubicBezTo>
                    <a:cubicBezTo>
                      <a:pt x="8759" y="111448"/>
                      <a:pt x="5533" y="105421"/>
                      <a:pt x="3411" y="98971"/>
                    </a:cubicBezTo>
                    <a:cubicBezTo>
                      <a:pt x="1034" y="91331"/>
                      <a:pt x="-154" y="83437"/>
                      <a:pt x="16" y="75459"/>
                    </a:cubicBezTo>
                    <a:cubicBezTo>
                      <a:pt x="-69" y="66716"/>
                      <a:pt x="695" y="58058"/>
                      <a:pt x="2393" y="49485"/>
                    </a:cubicBezTo>
                    <a:cubicBezTo>
                      <a:pt x="3666" y="42525"/>
                      <a:pt x="6297" y="35735"/>
                      <a:pt x="9777" y="29623"/>
                    </a:cubicBezTo>
                    <a:cubicBezTo>
                      <a:pt x="13088" y="24106"/>
                      <a:pt x="17671" y="19353"/>
                      <a:pt x="23103" y="15873"/>
                    </a:cubicBezTo>
                    <a:cubicBezTo>
                      <a:pt x="29215" y="12138"/>
                      <a:pt x="35920" y="9507"/>
                      <a:pt x="42965" y="8233"/>
                    </a:cubicBezTo>
                    <a:lnTo>
                      <a:pt x="84981" y="0"/>
                    </a:lnTo>
                    <a:lnTo>
                      <a:pt x="88546" y="19098"/>
                    </a:lnTo>
                    <a:lnTo>
                      <a:pt x="47719" y="26652"/>
                    </a:lnTo>
                    <a:cubicBezTo>
                      <a:pt x="41268" y="27926"/>
                      <a:pt x="36175" y="29963"/>
                      <a:pt x="32525" y="32764"/>
                    </a:cubicBezTo>
                    <a:cubicBezTo>
                      <a:pt x="28875" y="35480"/>
                      <a:pt x="26074" y="39215"/>
                      <a:pt x="24377" y="43459"/>
                    </a:cubicBezTo>
                    <a:cubicBezTo>
                      <a:pt x="22509" y="48382"/>
                      <a:pt x="21321" y="53729"/>
                      <a:pt x="20981" y="58992"/>
                    </a:cubicBezTo>
                    <a:cubicBezTo>
                      <a:pt x="28621" y="49485"/>
                      <a:pt x="40419" y="44053"/>
                      <a:pt x="52642" y="44392"/>
                    </a:cubicBezTo>
                    <a:cubicBezTo>
                      <a:pt x="67835" y="44053"/>
                      <a:pt x="82095" y="52117"/>
                      <a:pt x="89480" y="65443"/>
                    </a:cubicBezTo>
                    <a:cubicBezTo>
                      <a:pt x="93130" y="71894"/>
                      <a:pt x="94997" y="79193"/>
                      <a:pt x="94912" y="86748"/>
                    </a:cubicBezTo>
                    <a:cubicBezTo>
                      <a:pt x="94912" y="92774"/>
                      <a:pt x="93894" y="98631"/>
                      <a:pt x="91602" y="104148"/>
                    </a:cubicBezTo>
                    <a:cubicBezTo>
                      <a:pt x="87273" y="115098"/>
                      <a:pt x="78530" y="123840"/>
                      <a:pt x="67581" y="128254"/>
                    </a:cubicBezTo>
                    <a:cubicBezTo>
                      <a:pt x="61554" y="130376"/>
                      <a:pt x="55103" y="131565"/>
                      <a:pt x="48652" y="131395"/>
                    </a:cubicBezTo>
                    <a:close/>
                    <a:moveTo>
                      <a:pt x="48228" y="111787"/>
                    </a:moveTo>
                    <a:cubicBezTo>
                      <a:pt x="52557" y="111872"/>
                      <a:pt x="56801" y="110854"/>
                      <a:pt x="60621" y="108732"/>
                    </a:cubicBezTo>
                    <a:cubicBezTo>
                      <a:pt x="64270" y="106695"/>
                      <a:pt x="67326" y="103639"/>
                      <a:pt x="69363" y="99989"/>
                    </a:cubicBezTo>
                    <a:cubicBezTo>
                      <a:pt x="73607" y="91671"/>
                      <a:pt x="73607" y="81740"/>
                      <a:pt x="69363" y="73422"/>
                    </a:cubicBezTo>
                    <a:cubicBezTo>
                      <a:pt x="67326" y="69772"/>
                      <a:pt x="64270" y="66801"/>
                      <a:pt x="60790" y="64679"/>
                    </a:cubicBezTo>
                    <a:cubicBezTo>
                      <a:pt x="57055" y="62557"/>
                      <a:pt x="52642" y="61538"/>
                      <a:pt x="48398" y="61623"/>
                    </a:cubicBezTo>
                    <a:cubicBezTo>
                      <a:pt x="44069" y="61538"/>
                      <a:pt x="39655" y="62557"/>
                      <a:pt x="35835" y="64679"/>
                    </a:cubicBezTo>
                    <a:cubicBezTo>
                      <a:pt x="32186" y="66716"/>
                      <a:pt x="29130" y="69772"/>
                      <a:pt x="27093" y="73422"/>
                    </a:cubicBezTo>
                    <a:cubicBezTo>
                      <a:pt x="22849" y="81740"/>
                      <a:pt x="22849" y="91671"/>
                      <a:pt x="27093" y="99989"/>
                    </a:cubicBezTo>
                    <a:cubicBezTo>
                      <a:pt x="29130" y="103639"/>
                      <a:pt x="32186" y="106695"/>
                      <a:pt x="35835" y="108732"/>
                    </a:cubicBezTo>
                    <a:cubicBezTo>
                      <a:pt x="39655" y="110854"/>
                      <a:pt x="43899" y="111872"/>
                      <a:pt x="48228" y="111787"/>
                    </a:cubicBezTo>
                    <a:lnTo>
                      <a:pt x="48228" y="111787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Полилиния: фигура 131">
                <a:extLst>
                  <a:ext uri="{FF2B5EF4-FFF2-40B4-BE49-F238E27FC236}">
                    <a16:creationId xmlns:a16="http://schemas.microsoft.com/office/drawing/2014/main" id="{DFBCC684-6315-D334-313D-164E849D2E6B}"/>
                  </a:ext>
                </a:extLst>
              </p:cNvPr>
              <p:cNvSpPr/>
              <p:nvPr/>
            </p:nvSpPr>
            <p:spPr>
              <a:xfrm>
                <a:off x="10952917" y="601574"/>
                <a:ext cx="92774" cy="89463"/>
              </a:xfrm>
              <a:custGeom>
                <a:avLst/>
                <a:gdLst>
                  <a:gd name="connsiteX0" fmla="*/ 7724 w 92774"/>
                  <a:gd name="connsiteY0" fmla="*/ 89464 h 89463"/>
                  <a:gd name="connsiteX1" fmla="*/ 0 w 92774"/>
                  <a:gd name="connsiteY1" fmla="*/ 69347 h 89463"/>
                  <a:gd name="connsiteX2" fmla="*/ 13156 w 92774"/>
                  <a:gd name="connsiteY2" fmla="*/ 62302 h 89463"/>
                  <a:gd name="connsiteX3" fmla="*/ 18334 w 92774"/>
                  <a:gd name="connsiteY3" fmla="*/ 49231 h 89463"/>
                  <a:gd name="connsiteX4" fmla="*/ 19353 w 92774"/>
                  <a:gd name="connsiteY4" fmla="*/ 27926 h 89463"/>
                  <a:gd name="connsiteX5" fmla="*/ 19353 w 92774"/>
                  <a:gd name="connsiteY5" fmla="*/ 0 h 89463"/>
                  <a:gd name="connsiteX6" fmla="*/ 92774 w 92774"/>
                  <a:gd name="connsiteY6" fmla="*/ 0 h 89463"/>
                  <a:gd name="connsiteX7" fmla="*/ 92774 w 92774"/>
                  <a:gd name="connsiteY7" fmla="*/ 87681 h 89463"/>
                  <a:gd name="connsiteX8" fmla="*/ 70281 w 92774"/>
                  <a:gd name="connsiteY8" fmla="*/ 87681 h 89463"/>
                  <a:gd name="connsiteX9" fmla="*/ 70281 w 92774"/>
                  <a:gd name="connsiteY9" fmla="*/ 18249 h 89463"/>
                  <a:gd name="connsiteX10" fmla="*/ 40148 w 92774"/>
                  <a:gd name="connsiteY10" fmla="*/ 18249 h 89463"/>
                  <a:gd name="connsiteX11" fmla="*/ 40148 w 92774"/>
                  <a:gd name="connsiteY11" fmla="*/ 28011 h 89463"/>
                  <a:gd name="connsiteX12" fmla="*/ 38706 w 92774"/>
                  <a:gd name="connsiteY12" fmla="*/ 52286 h 89463"/>
                  <a:gd name="connsiteX13" fmla="*/ 33782 w 92774"/>
                  <a:gd name="connsiteY13" fmla="*/ 70196 h 89463"/>
                  <a:gd name="connsiteX14" fmla="*/ 23936 w 92774"/>
                  <a:gd name="connsiteY14" fmla="*/ 82419 h 89463"/>
                  <a:gd name="connsiteX15" fmla="*/ 7724 w 92774"/>
                  <a:gd name="connsiteY15" fmla="*/ 89464 h 89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2774" h="89463">
                    <a:moveTo>
                      <a:pt x="7724" y="89464"/>
                    </a:moveTo>
                    <a:lnTo>
                      <a:pt x="0" y="69347"/>
                    </a:lnTo>
                    <a:cubicBezTo>
                      <a:pt x="6027" y="67819"/>
                      <a:pt x="10355" y="65443"/>
                      <a:pt x="13156" y="62302"/>
                    </a:cubicBezTo>
                    <a:cubicBezTo>
                      <a:pt x="15873" y="59162"/>
                      <a:pt x="17655" y="54748"/>
                      <a:pt x="18334" y="49231"/>
                    </a:cubicBezTo>
                    <a:cubicBezTo>
                      <a:pt x="19183" y="42186"/>
                      <a:pt x="19522" y="34971"/>
                      <a:pt x="19353" y="27926"/>
                    </a:cubicBezTo>
                    <a:lnTo>
                      <a:pt x="19353" y="0"/>
                    </a:lnTo>
                    <a:lnTo>
                      <a:pt x="92774" y="0"/>
                    </a:lnTo>
                    <a:lnTo>
                      <a:pt x="92774" y="87681"/>
                    </a:lnTo>
                    <a:lnTo>
                      <a:pt x="70281" y="87681"/>
                    </a:lnTo>
                    <a:lnTo>
                      <a:pt x="70281" y="18249"/>
                    </a:lnTo>
                    <a:lnTo>
                      <a:pt x="40148" y="18249"/>
                    </a:lnTo>
                    <a:lnTo>
                      <a:pt x="40148" y="28011"/>
                    </a:lnTo>
                    <a:cubicBezTo>
                      <a:pt x="40233" y="36159"/>
                      <a:pt x="39809" y="44138"/>
                      <a:pt x="38706" y="52286"/>
                    </a:cubicBezTo>
                    <a:cubicBezTo>
                      <a:pt x="38026" y="58483"/>
                      <a:pt x="36329" y="64509"/>
                      <a:pt x="33782" y="70196"/>
                    </a:cubicBezTo>
                    <a:cubicBezTo>
                      <a:pt x="31575" y="75034"/>
                      <a:pt x="28095" y="79278"/>
                      <a:pt x="23936" y="82419"/>
                    </a:cubicBezTo>
                    <a:cubicBezTo>
                      <a:pt x="19013" y="85644"/>
                      <a:pt x="13496" y="88106"/>
                      <a:pt x="7724" y="89464"/>
                    </a:cubicBez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Полилиния: фигура 132">
                <a:extLst>
                  <a:ext uri="{FF2B5EF4-FFF2-40B4-BE49-F238E27FC236}">
                    <a16:creationId xmlns:a16="http://schemas.microsoft.com/office/drawing/2014/main" id="{89E2B48D-4AE0-2A0E-1048-86FC83269E23}"/>
                  </a:ext>
                </a:extLst>
              </p:cNvPr>
              <p:cNvSpPr/>
              <p:nvPr/>
            </p:nvSpPr>
            <p:spPr>
              <a:xfrm>
                <a:off x="11065125" y="597920"/>
                <a:ext cx="80300" cy="93897"/>
              </a:xfrm>
              <a:custGeom>
                <a:avLst/>
                <a:gdLst>
                  <a:gd name="connsiteX0" fmla="*/ 30816 w 80300"/>
                  <a:gd name="connsiteY0" fmla="*/ 93882 h 93897"/>
                  <a:gd name="connsiteX1" fmla="*/ 14773 w 80300"/>
                  <a:gd name="connsiteY1" fmla="*/ 90486 h 93897"/>
                  <a:gd name="connsiteX2" fmla="*/ 3909 w 80300"/>
                  <a:gd name="connsiteY2" fmla="*/ 80810 h 93897"/>
                  <a:gd name="connsiteX3" fmla="*/ 4 w 80300"/>
                  <a:gd name="connsiteY3" fmla="*/ 65956 h 93897"/>
                  <a:gd name="connsiteX4" fmla="*/ 3654 w 80300"/>
                  <a:gd name="connsiteY4" fmla="*/ 52800 h 93897"/>
                  <a:gd name="connsiteX5" fmla="*/ 14943 w 80300"/>
                  <a:gd name="connsiteY5" fmla="*/ 43123 h 93897"/>
                  <a:gd name="connsiteX6" fmla="*/ 34381 w 80300"/>
                  <a:gd name="connsiteY6" fmla="*/ 37945 h 93897"/>
                  <a:gd name="connsiteX7" fmla="*/ 62646 w 80300"/>
                  <a:gd name="connsiteY7" fmla="*/ 38285 h 93897"/>
                  <a:gd name="connsiteX8" fmla="*/ 62985 w 80300"/>
                  <a:gd name="connsiteY8" fmla="*/ 53139 h 93897"/>
                  <a:gd name="connsiteX9" fmla="*/ 44312 w 80300"/>
                  <a:gd name="connsiteY9" fmla="*/ 51696 h 93897"/>
                  <a:gd name="connsiteX10" fmla="*/ 30985 w 80300"/>
                  <a:gd name="connsiteY10" fmla="*/ 53479 h 93897"/>
                  <a:gd name="connsiteX11" fmla="*/ 23261 w 80300"/>
                  <a:gd name="connsiteY11" fmla="*/ 57977 h 93897"/>
                  <a:gd name="connsiteX12" fmla="*/ 20715 w 80300"/>
                  <a:gd name="connsiteY12" fmla="*/ 64683 h 93897"/>
                  <a:gd name="connsiteX13" fmla="*/ 24959 w 80300"/>
                  <a:gd name="connsiteY13" fmla="*/ 73595 h 93897"/>
                  <a:gd name="connsiteX14" fmla="*/ 36503 w 80300"/>
                  <a:gd name="connsiteY14" fmla="*/ 76651 h 93897"/>
                  <a:gd name="connsiteX15" fmla="*/ 47707 w 80300"/>
                  <a:gd name="connsiteY15" fmla="*/ 74444 h 93897"/>
                  <a:gd name="connsiteX16" fmla="*/ 55601 w 80300"/>
                  <a:gd name="connsiteY16" fmla="*/ 67993 h 93897"/>
                  <a:gd name="connsiteX17" fmla="*/ 58571 w 80300"/>
                  <a:gd name="connsiteY17" fmla="*/ 58147 h 93897"/>
                  <a:gd name="connsiteX18" fmla="*/ 58571 w 80300"/>
                  <a:gd name="connsiteY18" fmla="*/ 35908 h 93897"/>
                  <a:gd name="connsiteX19" fmla="*/ 56195 w 80300"/>
                  <a:gd name="connsiteY19" fmla="*/ 26402 h 93897"/>
                  <a:gd name="connsiteX20" fmla="*/ 49150 w 80300"/>
                  <a:gd name="connsiteY20" fmla="*/ 20036 h 93897"/>
                  <a:gd name="connsiteX21" fmla="*/ 37012 w 80300"/>
                  <a:gd name="connsiteY21" fmla="*/ 17829 h 93897"/>
                  <a:gd name="connsiteX22" fmla="*/ 23346 w 80300"/>
                  <a:gd name="connsiteY22" fmla="*/ 19951 h 93897"/>
                  <a:gd name="connsiteX23" fmla="*/ 10869 w 80300"/>
                  <a:gd name="connsiteY23" fmla="*/ 26317 h 93897"/>
                  <a:gd name="connsiteX24" fmla="*/ 4757 w 80300"/>
                  <a:gd name="connsiteY24" fmla="*/ 10275 h 93897"/>
                  <a:gd name="connsiteX25" fmla="*/ 22328 w 80300"/>
                  <a:gd name="connsiteY25" fmla="*/ 2381 h 93897"/>
                  <a:gd name="connsiteX26" fmla="*/ 40237 w 80300"/>
                  <a:gd name="connsiteY26" fmla="*/ 4 h 93897"/>
                  <a:gd name="connsiteX27" fmla="*/ 61542 w 80300"/>
                  <a:gd name="connsiteY27" fmla="*/ 3908 h 93897"/>
                  <a:gd name="connsiteX28" fmla="*/ 75463 w 80300"/>
                  <a:gd name="connsiteY28" fmla="*/ 15707 h 93897"/>
                  <a:gd name="connsiteX29" fmla="*/ 80301 w 80300"/>
                  <a:gd name="connsiteY29" fmla="*/ 35823 h 93897"/>
                  <a:gd name="connsiteX30" fmla="*/ 80301 w 80300"/>
                  <a:gd name="connsiteY30" fmla="*/ 91165 h 93897"/>
                  <a:gd name="connsiteX31" fmla="*/ 60439 w 80300"/>
                  <a:gd name="connsiteY31" fmla="*/ 91165 h 93897"/>
                  <a:gd name="connsiteX32" fmla="*/ 60439 w 80300"/>
                  <a:gd name="connsiteY32" fmla="*/ 81150 h 93897"/>
                  <a:gd name="connsiteX33" fmla="*/ 48301 w 80300"/>
                  <a:gd name="connsiteY33" fmla="*/ 90571 h 93897"/>
                  <a:gd name="connsiteX34" fmla="*/ 30816 w 80300"/>
                  <a:gd name="connsiteY34" fmla="*/ 93882 h 93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80300" h="93897">
                    <a:moveTo>
                      <a:pt x="30816" y="93882"/>
                    </a:moveTo>
                    <a:cubicBezTo>
                      <a:pt x="25298" y="93967"/>
                      <a:pt x="19866" y="92863"/>
                      <a:pt x="14773" y="90486"/>
                    </a:cubicBezTo>
                    <a:cubicBezTo>
                      <a:pt x="10275" y="88364"/>
                      <a:pt x="6540" y="84969"/>
                      <a:pt x="3909" y="80810"/>
                    </a:cubicBezTo>
                    <a:cubicBezTo>
                      <a:pt x="1192" y="76311"/>
                      <a:pt x="-81" y="71134"/>
                      <a:pt x="4" y="65956"/>
                    </a:cubicBezTo>
                    <a:cubicBezTo>
                      <a:pt x="-81" y="61288"/>
                      <a:pt x="1192" y="56789"/>
                      <a:pt x="3654" y="52800"/>
                    </a:cubicBezTo>
                    <a:cubicBezTo>
                      <a:pt x="6455" y="48640"/>
                      <a:pt x="10360" y="45245"/>
                      <a:pt x="14943" y="43123"/>
                    </a:cubicBezTo>
                    <a:cubicBezTo>
                      <a:pt x="20036" y="40577"/>
                      <a:pt x="26487" y="38879"/>
                      <a:pt x="34381" y="37945"/>
                    </a:cubicBezTo>
                    <a:cubicBezTo>
                      <a:pt x="43802" y="37097"/>
                      <a:pt x="53224" y="37266"/>
                      <a:pt x="62646" y="38285"/>
                    </a:cubicBezTo>
                    <a:lnTo>
                      <a:pt x="62985" y="53139"/>
                    </a:lnTo>
                    <a:cubicBezTo>
                      <a:pt x="56874" y="52205"/>
                      <a:pt x="50508" y="51696"/>
                      <a:pt x="44312" y="51696"/>
                    </a:cubicBezTo>
                    <a:cubicBezTo>
                      <a:pt x="39813" y="51696"/>
                      <a:pt x="35399" y="52290"/>
                      <a:pt x="30985" y="53479"/>
                    </a:cubicBezTo>
                    <a:cubicBezTo>
                      <a:pt x="28014" y="54327"/>
                      <a:pt x="25298" y="55855"/>
                      <a:pt x="23261" y="57977"/>
                    </a:cubicBezTo>
                    <a:cubicBezTo>
                      <a:pt x="21648" y="59845"/>
                      <a:pt x="20715" y="62221"/>
                      <a:pt x="20715" y="64683"/>
                    </a:cubicBezTo>
                    <a:cubicBezTo>
                      <a:pt x="20460" y="68248"/>
                      <a:pt x="22158" y="71473"/>
                      <a:pt x="24959" y="73595"/>
                    </a:cubicBezTo>
                    <a:cubicBezTo>
                      <a:pt x="27760" y="75717"/>
                      <a:pt x="31580" y="76651"/>
                      <a:pt x="36503" y="76651"/>
                    </a:cubicBezTo>
                    <a:cubicBezTo>
                      <a:pt x="40407" y="76736"/>
                      <a:pt x="44142" y="75972"/>
                      <a:pt x="47707" y="74444"/>
                    </a:cubicBezTo>
                    <a:cubicBezTo>
                      <a:pt x="50847" y="73001"/>
                      <a:pt x="53564" y="70794"/>
                      <a:pt x="55601" y="67993"/>
                    </a:cubicBezTo>
                    <a:cubicBezTo>
                      <a:pt x="57638" y="65022"/>
                      <a:pt x="58656" y="61627"/>
                      <a:pt x="58571" y="58147"/>
                    </a:cubicBezTo>
                    <a:lnTo>
                      <a:pt x="58571" y="35908"/>
                    </a:lnTo>
                    <a:cubicBezTo>
                      <a:pt x="58656" y="32598"/>
                      <a:pt x="57893" y="29288"/>
                      <a:pt x="56195" y="26402"/>
                    </a:cubicBezTo>
                    <a:cubicBezTo>
                      <a:pt x="54582" y="23601"/>
                      <a:pt x="52036" y="21309"/>
                      <a:pt x="49150" y="20036"/>
                    </a:cubicBezTo>
                    <a:cubicBezTo>
                      <a:pt x="45245" y="18423"/>
                      <a:pt x="41171" y="17574"/>
                      <a:pt x="37012" y="17829"/>
                    </a:cubicBezTo>
                    <a:cubicBezTo>
                      <a:pt x="32428" y="17829"/>
                      <a:pt x="27845" y="18508"/>
                      <a:pt x="23346" y="19951"/>
                    </a:cubicBezTo>
                    <a:cubicBezTo>
                      <a:pt x="18848" y="21394"/>
                      <a:pt x="14604" y="23516"/>
                      <a:pt x="10869" y="26317"/>
                    </a:cubicBezTo>
                    <a:lnTo>
                      <a:pt x="4757" y="10275"/>
                    </a:lnTo>
                    <a:cubicBezTo>
                      <a:pt x="10190" y="6625"/>
                      <a:pt x="16046" y="4078"/>
                      <a:pt x="22328" y="2381"/>
                    </a:cubicBezTo>
                    <a:cubicBezTo>
                      <a:pt x="28099" y="853"/>
                      <a:pt x="34126" y="4"/>
                      <a:pt x="40237" y="4"/>
                    </a:cubicBezTo>
                    <a:cubicBezTo>
                      <a:pt x="47537" y="-81"/>
                      <a:pt x="54752" y="1192"/>
                      <a:pt x="61542" y="3908"/>
                    </a:cubicBezTo>
                    <a:cubicBezTo>
                      <a:pt x="67314" y="6285"/>
                      <a:pt x="72152" y="10359"/>
                      <a:pt x="75463" y="15707"/>
                    </a:cubicBezTo>
                    <a:cubicBezTo>
                      <a:pt x="78773" y="21054"/>
                      <a:pt x="80301" y="27675"/>
                      <a:pt x="80301" y="35823"/>
                    </a:cubicBezTo>
                    <a:lnTo>
                      <a:pt x="80301" y="91165"/>
                    </a:lnTo>
                    <a:lnTo>
                      <a:pt x="60439" y="91165"/>
                    </a:lnTo>
                    <a:lnTo>
                      <a:pt x="60439" y="81150"/>
                    </a:lnTo>
                    <a:cubicBezTo>
                      <a:pt x="57383" y="85394"/>
                      <a:pt x="53139" y="88704"/>
                      <a:pt x="48301" y="90571"/>
                    </a:cubicBezTo>
                    <a:cubicBezTo>
                      <a:pt x="42614" y="92863"/>
                      <a:pt x="36757" y="94051"/>
                      <a:pt x="30816" y="93882"/>
                    </a:cubicBez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Полилиния: фигура 133">
                <a:extLst>
                  <a:ext uri="{FF2B5EF4-FFF2-40B4-BE49-F238E27FC236}">
                    <a16:creationId xmlns:a16="http://schemas.microsoft.com/office/drawing/2014/main" id="{12DD29AC-2CC7-C22B-6973-07102CA726BF}"/>
                  </a:ext>
                </a:extLst>
              </p:cNvPr>
              <p:cNvSpPr/>
              <p:nvPr/>
            </p:nvSpPr>
            <p:spPr>
              <a:xfrm>
                <a:off x="11162557" y="598772"/>
                <a:ext cx="81923" cy="93031"/>
              </a:xfrm>
              <a:custGeom>
                <a:avLst/>
                <a:gdLst>
                  <a:gd name="connsiteX0" fmla="*/ 48141 w 81923"/>
                  <a:gd name="connsiteY0" fmla="*/ 93029 h 93031"/>
                  <a:gd name="connsiteX1" fmla="*/ 23272 w 81923"/>
                  <a:gd name="connsiteY1" fmla="*/ 86917 h 93031"/>
                  <a:gd name="connsiteX2" fmla="*/ 14 w 81923"/>
                  <a:gd name="connsiteY2" fmla="*/ 46599 h 93031"/>
                  <a:gd name="connsiteX3" fmla="*/ 3664 w 81923"/>
                  <a:gd name="connsiteY3" fmla="*/ 28011 h 93031"/>
                  <a:gd name="connsiteX4" fmla="*/ 14020 w 81923"/>
                  <a:gd name="connsiteY4" fmla="*/ 13326 h 93031"/>
                  <a:gd name="connsiteX5" fmla="*/ 29638 w 81923"/>
                  <a:gd name="connsiteY5" fmla="*/ 3565 h 93031"/>
                  <a:gd name="connsiteX6" fmla="*/ 49160 w 81923"/>
                  <a:gd name="connsiteY6" fmla="*/ 0 h 93031"/>
                  <a:gd name="connsiteX7" fmla="*/ 66221 w 81923"/>
                  <a:gd name="connsiteY7" fmla="*/ 2462 h 93031"/>
                  <a:gd name="connsiteX8" fmla="*/ 80736 w 81923"/>
                  <a:gd name="connsiteY8" fmla="*/ 10016 h 93031"/>
                  <a:gd name="connsiteX9" fmla="*/ 70295 w 81923"/>
                  <a:gd name="connsiteY9" fmla="*/ 26992 h 93031"/>
                  <a:gd name="connsiteX10" fmla="*/ 60959 w 81923"/>
                  <a:gd name="connsiteY10" fmla="*/ 21560 h 93031"/>
                  <a:gd name="connsiteX11" fmla="*/ 50009 w 81923"/>
                  <a:gd name="connsiteY11" fmla="*/ 19777 h 93031"/>
                  <a:gd name="connsiteX12" fmla="*/ 35155 w 81923"/>
                  <a:gd name="connsiteY12" fmla="*/ 22918 h 93031"/>
                  <a:gd name="connsiteX13" fmla="*/ 25648 w 81923"/>
                  <a:gd name="connsiteY13" fmla="*/ 32085 h 93031"/>
                  <a:gd name="connsiteX14" fmla="*/ 22338 w 81923"/>
                  <a:gd name="connsiteY14" fmla="*/ 46430 h 93031"/>
                  <a:gd name="connsiteX15" fmla="*/ 29722 w 81923"/>
                  <a:gd name="connsiteY15" fmla="*/ 66207 h 93031"/>
                  <a:gd name="connsiteX16" fmla="*/ 49924 w 81923"/>
                  <a:gd name="connsiteY16" fmla="*/ 73422 h 93031"/>
                  <a:gd name="connsiteX17" fmla="*/ 62062 w 81923"/>
                  <a:gd name="connsiteY17" fmla="*/ 71045 h 93031"/>
                  <a:gd name="connsiteX18" fmla="*/ 71908 w 81923"/>
                  <a:gd name="connsiteY18" fmla="*/ 64594 h 93031"/>
                  <a:gd name="connsiteX19" fmla="*/ 81924 w 81923"/>
                  <a:gd name="connsiteY19" fmla="*/ 81655 h 93031"/>
                  <a:gd name="connsiteX20" fmla="*/ 65882 w 81923"/>
                  <a:gd name="connsiteY20" fmla="*/ 90143 h 93031"/>
                  <a:gd name="connsiteX21" fmla="*/ 48141 w 81923"/>
                  <a:gd name="connsiteY21" fmla="*/ 93029 h 93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1923" h="93031">
                    <a:moveTo>
                      <a:pt x="48141" y="93029"/>
                    </a:moveTo>
                    <a:cubicBezTo>
                      <a:pt x="39399" y="93114"/>
                      <a:pt x="30996" y="91161"/>
                      <a:pt x="23272" y="86917"/>
                    </a:cubicBezTo>
                    <a:cubicBezTo>
                      <a:pt x="8587" y="78769"/>
                      <a:pt x="-410" y="63236"/>
                      <a:pt x="14" y="46599"/>
                    </a:cubicBezTo>
                    <a:cubicBezTo>
                      <a:pt x="-70" y="40233"/>
                      <a:pt x="1203" y="33867"/>
                      <a:pt x="3664" y="28011"/>
                    </a:cubicBezTo>
                    <a:cubicBezTo>
                      <a:pt x="6041" y="22493"/>
                      <a:pt x="9691" y="17400"/>
                      <a:pt x="14020" y="13326"/>
                    </a:cubicBezTo>
                    <a:cubicBezTo>
                      <a:pt x="18603" y="9082"/>
                      <a:pt x="23866" y="5772"/>
                      <a:pt x="29638" y="3565"/>
                    </a:cubicBezTo>
                    <a:cubicBezTo>
                      <a:pt x="35834" y="1188"/>
                      <a:pt x="42540" y="0"/>
                      <a:pt x="49160" y="0"/>
                    </a:cubicBezTo>
                    <a:cubicBezTo>
                      <a:pt x="54932" y="0"/>
                      <a:pt x="60704" y="849"/>
                      <a:pt x="66221" y="2462"/>
                    </a:cubicBezTo>
                    <a:cubicBezTo>
                      <a:pt x="71399" y="4074"/>
                      <a:pt x="76322" y="6706"/>
                      <a:pt x="80736" y="10016"/>
                    </a:cubicBezTo>
                    <a:lnTo>
                      <a:pt x="70295" y="26992"/>
                    </a:lnTo>
                    <a:cubicBezTo>
                      <a:pt x="67579" y="24530"/>
                      <a:pt x="64439" y="22748"/>
                      <a:pt x="60959" y="21560"/>
                    </a:cubicBezTo>
                    <a:cubicBezTo>
                      <a:pt x="57394" y="20371"/>
                      <a:pt x="53744" y="19777"/>
                      <a:pt x="50009" y="19777"/>
                    </a:cubicBezTo>
                    <a:cubicBezTo>
                      <a:pt x="44916" y="19692"/>
                      <a:pt x="39908" y="20711"/>
                      <a:pt x="35155" y="22918"/>
                    </a:cubicBezTo>
                    <a:cubicBezTo>
                      <a:pt x="31165" y="24955"/>
                      <a:pt x="27855" y="28095"/>
                      <a:pt x="25648" y="32085"/>
                    </a:cubicBezTo>
                    <a:cubicBezTo>
                      <a:pt x="23272" y="36583"/>
                      <a:pt x="22083" y="41506"/>
                      <a:pt x="22338" y="46430"/>
                    </a:cubicBezTo>
                    <a:cubicBezTo>
                      <a:pt x="22338" y="54918"/>
                      <a:pt x="24799" y="61453"/>
                      <a:pt x="29722" y="66207"/>
                    </a:cubicBezTo>
                    <a:cubicBezTo>
                      <a:pt x="34646" y="70875"/>
                      <a:pt x="41351" y="73422"/>
                      <a:pt x="49924" y="73422"/>
                    </a:cubicBezTo>
                    <a:cubicBezTo>
                      <a:pt x="54083" y="73422"/>
                      <a:pt x="58157" y="72573"/>
                      <a:pt x="62062" y="71045"/>
                    </a:cubicBezTo>
                    <a:cubicBezTo>
                      <a:pt x="65712" y="69517"/>
                      <a:pt x="69107" y="67395"/>
                      <a:pt x="71908" y="64594"/>
                    </a:cubicBezTo>
                    <a:lnTo>
                      <a:pt x="81924" y="81655"/>
                    </a:lnTo>
                    <a:cubicBezTo>
                      <a:pt x="77001" y="85305"/>
                      <a:pt x="71569" y="88106"/>
                      <a:pt x="65882" y="90143"/>
                    </a:cubicBezTo>
                    <a:cubicBezTo>
                      <a:pt x="60364" y="92010"/>
                      <a:pt x="54253" y="93029"/>
                      <a:pt x="48141" y="93029"/>
                    </a:cubicBez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Полилиния: фигура 134">
                <a:extLst>
                  <a:ext uri="{FF2B5EF4-FFF2-40B4-BE49-F238E27FC236}">
                    <a16:creationId xmlns:a16="http://schemas.microsoft.com/office/drawing/2014/main" id="{8DE10B96-6E67-727C-0FC5-5B5B2A2C9E82}"/>
                  </a:ext>
                </a:extLst>
              </p:cNvPr>
              <p:cNvSpPr/>
              <p:nvPr/>
            </p:nvSpPr>
            <p:spPr>
              <a:xfrm>
                <a:off x="11252714" y="601574"/>
                <a:ext cx="77750" cy="87681"/>
              </a:xfrm>
              <a:custGeom>
                <a:avLst/>
                <a:gdLst>
                  <a:gd name="connsiteX0" fmla="*/ 27671 w 77750"/>
                  <a:gd name="connsiteY0" fmla="*/ 87681 h 87681"/>
                  <a:gd name="connsiteX1" fmla="*/ 27671 w 77750"/>
                  <a:gd name="connsiteY1" fmla="*/ 18249 h 87681"/>
                  <a:gd name="connsiteX2" fmla="*/ 0 w 77750"/>
                  <a:gd name="connsiteY2" fmla="*/ 18249 h 87681"/>
                  <a:gd name="connsiteX3" fmla="*/ 0 w 77750"/>
                  <a:gd name="connsiteY3" fmla="*/ 0 h 87681"/>
                  <a:gd name="connsiteX4" fmla="*/ 77750 w 77750"/>
                  <a:gd name="connsiteY4" fmla="*/ 0 h 87681"/>
                  <a:gd name="connsiteX5" fmla="*/ 77750 w 77750"/>
                  <a:gd name="connsiteY5" fmla="*/ 18249 h 87681"/>
                  <a:gd name="connsiteX6" fmla="*/ 50079 w 77750"/>
                  <a:gd name="connsiteY6" fmla="*/ 18249 h 87681"/>
                  <a:gd name="connsiteX7" fmla="*/ 50079 w 77750"/>
                  <a:gd name="connsiteY7" fmla="*/ 87681 h 87681"/>
                  <a:gd name="connsiteX8" fmla="*/ 27671 w 77750"/>
                  <a:gd name="connsiteY8" fmla="*/ 87681 h 87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7750" h="87681">
                    <a:moveTo>
                      <a:pt x="27671" y="87681"/>
                    </a:moveTo>
                    <a:lnTo>
                      <a:pt x="27671" y="18249"/>
                    </a:lnTo>
                    <a:lnTo>
                      <a:pt x="0" y="18249"/>
                    </a:lnTo>
                    <a:lnTo>
                      <a:pt x="0" y="0"/>
                    </a:lnTo>
                    <a:lnTo>
                      <a:pt x="77750" y="0"/>
                    </a:lnTo>
                    <a:lnTo>
                      <a:pt x="77750" y="18249"/>
                    </a:lnTo>
                    <a:lnTo>
                      <a:pt x="50079" y="18249"/>
                    </a:lnTo>
                    <a:lnTo>
                      <a:pt x="50079" y="87681"/>
                    </a:lnTo>
                    <a:lnTo>
                      <a:pt x="27671" y="87681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Полилиния: фигура 135">
                <a:extLst>
                  <a:ext uri="{FF2B5EF4-FFF2-40B4-BE49-F238E27FC236}">
                    <a16:creationId xmlns:a16="http://schemas.microsoft.com/office/drawing/2014/main" id="{1B076E65-E12B-63CB-FE74-B3C93BC049D8}"/>
                  </a:ext>
                </a:extLst>
              </p:cNvPr>
              <p:cNvSpPr/>
              <p:nvPr/>
            </p:nvSpPr>
            <p:spPr>
              <a:xfrm>
                <a:off x="11347526" y="601574"/>
                <a:ext cx="85729" cy="87681"/>
              </a:xfrm>
              <a:custGeom>
                <a:avLst/>
                <a:gdLst>
                  <a:gd name="connsiteX0" fmla="*/ 0 w 85729"/>
                  <a:gd name="connsiteY0" fmla="*/ 87681 h 87681"/>
                  <a:gd name="connsiteX1" fmla="*/ 0 w 85729"/>
                  <a:gd name="connsiteY1" fmla="*/ 0 h 87681"/>
                  <a:gd name="connsiteX2" fmla="*/ 21644 w 85729"/>
                  <a:gd name="connsiteY2" fmla="*/ 0 h 87681"/>
                  <a:gd name="connsiteX3" fmla="*/ 21644 w 85729"/>
                  <a:gd name="connsiteY3" fmla="*/ 55427 h 87681"/>
                  <a:gd name="connsiteX4" fmla="*/ 65867 w 85729"/>
                  <a:gd name="connsiteY4" fmla="*/ 0 h 87681"/>
                  <a:gd name="connsiteX5" fmla="*/ 85729 w 85729"/>
                  <a:gd name="connsiteY5" fmla="*/ 0 h 87681"/>
                  <a:gd name="connsiteX6" fmla="*/ 85729 w 85729"/>
                  <a:gd name="connsiteY6" fmla="*/ 87681 h 87681"/>
                  <a:gd name="connsiteX7" fmla="*/ 64085 w 85729"/>
                  <a:gd name="connsiteY7" fmla="*/ 87681 h 87681"/>
                  <a:gd name="connsiteX8" fmla="*/ 64085 w 85729"/>
                  <a:gd name="connsiteY8" fmla="*/ 31576 h 87681"/>
                  <a:gd name="connsiteX9" fmla="*/ 19607 w 85729"/>
                  <a:gd name="connsiteY9" fmla="*/ 87681 h 87681"/>
                  <a:gd name="connsiteX10" fmla="*/ 0 w 85729"/>
                  <a:gd name="connsiteY10" fmla="*/ 87681 h 87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729" h="87681">
                    <a:moveTo>
                      <a:pt x="0" y="87681"/>
                    </a:moveTo>
                    <a:lnTo>
                      <a:pt x="0" y="0"/>
                    </a:lnTo>
                    <a:lnTo>
                      <a:pt x="21644" y="0"/>
                    </a:lnTo>
                    <a:lnTo>
                      <a:pt x="21644" y="55427"/>
                    </a:lnTo>
                    <a:lnTo>
                      <a:pt x="65867" y="0"/>
                    </a:lnTo>
                    <a:lnTo>
                      <a:pt x="85729" y="0"/>
                    </a:lnTo>
                    <a:lnTo>
                      <a:pt x="85729" y="87681"/>
                    </a:lnTo>
                    <a:lnTo>
                      <a:pt x="64085" y="87681"/>
                    </a:lnTo>
                    <a:lnTo>
                      <a:pt x="64085" y="31576"/>
                    </a:lnTo>
                    <a:lnTo>
                      <a:pt x="19607" y="87681"/>
                    </a:lnTo>
                    <a:lnTo>
                      <a:pt x="0" y="87681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95849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365C73-862D-4118-B372-64C237D5C03A}" type="datetime1">
              <a:rPr lang="ru-RU" smtClean="0"/>
              <a:t>07.05.2026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94299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7066F32-1377-43F8-A1C8-A41B3062252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04EBC9F-5CAD-133A-F6B8-0EA8466417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660130" y="333437"/>
            <a:ext cx="3197442" cy="43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74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6608A1-4725-4153-BCF4-EBFCA167650C}" type="datetime1">
              <a:rPr lang="ru-RU" smtClean="0"/>
              <a:t>07.05.2026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2BA86FA7-5BAC-D281-F97A-25E1E4B6C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4299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7066F32-1377-43F8-A1C8-A41B3062252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F0DFD6B-89AA-CE60-A389-3E75C8A95B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660130" y="333437"/>
            <a:ext cx="3197442" cy="43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269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338" y="503107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1338" y="3382832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86078E-FA0E-46D3-B969-4A3D719158E7}" type="datetime1">
              <a:rPr lang="ru-RU" smtClean="0"/>
              <a:t>07.05.2026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6902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606699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D85126-3FAF-49EF-B91E-FAA0CE00BA70}" type="datetime1">
              <a:rPr lang="ru-RU" smtClean="0"/>
              <a:t>07.05.2026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8198F759-FB0E-71AE-A44B-5615DA1EB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4299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7066F32-1377-43F8-A1C8-A41B3062252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554" y="206465"/>
            <a:ext cx="784945" cy="51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380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606699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D85126-3FAF-49EF-B91E-FAA0CE00BA70}" type="datetime1">
              <a:rPr lang="ru-RU" smtClean="0"/>
              <a:t>07.05.2026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8198F759-FB0E-71AE-A44B-5615DA1EB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4299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7066F32-1377-43F8-A1C8-A41B3062252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32" y="365125"/>
            <a:ext cx="784945" cy="51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05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465297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97156B-21CF-411A-B554-8EBAA64BD367}" type="datetime1">
              <a:rPr lang="ru-RU" smtClean="0"/>
              <a:t>07.05.2026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23DA5DBC-CD26-C624-83A2-17F7AF0EB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4299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7066F32-1377-43F8-A1C8-A41B3062252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554" y="206465"/>
            <a:ext cx="784945" cy="51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861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482563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601895-E7B6-46F1-A529-365667461793}" type="datetime1">
              <a:rPr lang="ru-RU" smtClean="0"/>
              <a:t>07.05.2026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CA0F9B5B-E627-7C2A-D165-07DDD8D10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4299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7066F32-1377-43F8-A1C8-A41B3062252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554" y="206465"/>
            <a:ext cx="784945" cy="51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05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6564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8A3E75-C905-41B8-B472-697E015D4DC8}" type="datetime1">
              <a:rPr lang="ru-RU" smtClean="0"/>
              <a:t>07.05.2026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A5B69EB5-0B96-6387-E2CD-3CC3C2BCE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4299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7066F32-1377-43F8-A1C8-A41B3062252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554" y="206465"/>
            <a:ext cx="784945" cy="51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52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6564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968D4C-FEAC-45A9-9F90-098DABF9BB6E}" type="datetime1">
              <a:rPr lang="ru-RU" smtClean="0"/>
              <a:t>07.05.2026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406" y="295752"/>
            <a:ext cx="835826" cy="54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498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Только заголовок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56598"/>
            <a:ext cx="5835977" cy="26608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A75109-3706-41DB-AF81-74D7CD0060D8}" type="datetime1">
              <a:rPr lang="ru-RU" smtClean="0"/>
              <a:t>07.05.2026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53" y="295752"/>
            <a:ext cx="835826" cy="54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62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198" y="1639315"/>
            <a:ext cx="9043447" cy="18188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198" y="3573757"/>
            <a:ext cx="6441649" cy="1441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D59D3C-7E78-4184-AFA9-0E3E6896AC52}" type="datetime1">
              <a:rPr lang="ru-RU" smtClean="0"/>
              <a:t>07.05.2026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8501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066F32-1377-43F8-A1C8-A41B3062252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E4DE3F82-B615-DDEC-FE38-00C06834F9C6}"/>
              </a:ext>
            </a:extLst>
          </p:cNvPr>
          <p:cNvGrpSpPr/>
          <p:nvPr userDrawn="1"/>
        </p:nvGrpSpPr>
        <p:grpSpPr>
          <a:xfrm>
            <a:off x="378369" y="333437"/>
            <a:ext cx="3197696" cy="431786"/>
            <a:chOff x="8726805" y="228662"/>
            <a:chExt cx="3197696" cy="431786"/>
          </a:xfrm>
          <a:solidFill>
            <a:schemeClr val="bg1"/>
          </a:solidFill>
        </p:grpSpPr>
        <p:grpSp>
          <p:nvGrpSpPr>
            <p:cNvPr id="72" name="Рисунок 6">
              <a:extLst>
                <a:ext uri="{FF2B5EF4-FFF2-40B4-BE49-F238E27FC236}">
                  <a16:creationId xmlns:a16="http://schemas.microsoft.com/office/drawing/2014/main" id="{31E9784D-2C18-C1BB-86F7-1F5885708F27}"/>
                </a:ext>
              </a:extLst>
            </p:cNvPr>
            <p:cNvGrpSpPr/>
            <p:nvPr/>
          </p:nvGrpSpPr>
          <p:grpSpPr>
            <a:xfrm>
              <a:off x="8726805" y="228662"/>
              <a:ext cx="659350" cy="431786"/>
              <a:chOff x="8726805" y="228662"/>
              <a:chExt cx="659350" cy="431786"/>
            </a:xfrm>
            <a:grpFill/>
          </p:grpSpPr>
          <p:grpSp>
            <p:nvGrpSpPr>
              <p:cNvPr id="116" name="Рисунок 6">
                <a:extLst>
                  <a:ext uri="{FF2B5EF4-FFF2-40B4-BE49-F238E27FC236}">
                    <a16:creationId xmlns:a16="http://schemas.microsoft.com/office/drawing/2014/main" id="{476A5939-9AA7-CB6F-A14B-EB535BF67A34}"/>
                  </a:ext>
                </a:extLst>
              </p:cNvPr>
              <p:cNvGrpSpPr/>
              <p:nvPr/>
            </p:nvGrpSpPr>
            <p:grpSpPr>
              <a:xfrm>
                <a:off x="8726805" y="235028"/>
                <a:ext cx="659350" cy="425420"/>
                <a:chOff x="8726805" y="235028"/>
                <a:chExt cx="659350" cy="425420"/>
              </a:xfrm>
              <a:grpFill/>
            </p:grpSpPr>
            <p:sp>
              <p:nvSpPr>
                <p:cNvPr id="128" name="Полилиния: фигура 127">
                  <a:extLst>
                    <a:ext uri="{FF2B5EF4-FFF2-40B4-BE49-F238E27FC236}">
                      <a16:creationId xmlns:a16="http://schemas.microsoft.com/office/drawing/2014/main" id="{4B53C472-65AD-F563-09D8-BCCF6FF2E934}"/>
                    </a:ext>
                  </a:extLst>
                </p:cNvPr>
                <p:cNvSpPr/>
                <p:nvPr/>
              </p:nvSpPr>
              <p:spPr>
                <a:xfrm>
                  <a:off x="8747855" y="539324"/>
                  <a:ext cx="256083" cy="121124"/>
                </a:xfrm>
                <a:custGeom>
                  <a:avLst/>
                  <a:gdLst>
                    <a:gd name="connsiteX0" fmla="*/ 256084 w 256083"/>
                    <a:gd name="connsiteY0" fmla="*/ 121124 h 121124"/>
                    <a:gd name="connsiteX1" fmla="*/ 0 w 256083"/>
                    <a:gd name="connsiteY1" fmla="*/ 54833 h 121124"/>
                    <a:gd name="connsiteX2" fmla="*/ 13241 w 256083"/>
                    <a:gd name="connsiteY2" fmla="*/ 0 h 121124"/>
                    <a:gd name="connsiteX3" fmla="*/ 38366 w 256083"/>
                    <a:gd name="connsiteY3" fmla="*/ 4329 h 121124"/>
                    <a:gd name="connsiteX4" fmla="*/ 32934 w 256083"/>
                    <a:gd name="connsiteY4" fmla="*/ 34207 h 121124"/>
                    <a:gd name="connsiteX5" fmla="*/ 256084 w 256083"/>
                    <a:gd name="connsiteY5" fmla="*/ 121124 h 1211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6083" h="121124">
                      <a:moveTo>
                        <a:pt x="256084" y="121124"/>
                      </a:moveTo>
                      <a:cubicBezTo>
                        <a:pt x="256084" y="121124"/>
                        <a:pt x="133007" y="24446"/>
                        <a:pt x="0" y="54833"/>
                      </a:cubicBezTo>
                      <a:lnTo>
                        <a:pt x="13241" y="0"/>
                      </a:lnTo>
                      <a:cubicBezTo>
                        <a:pt x="13241" y="0"/>
                        <a:pt x="25889" y="0"/>
                        <a:pt x="38366" y="4329"/>
                      </a:cubicBezTo>
                      <a:lnTo>
                        <a:pt x="32934" y="34207"/>
                      </a:lnTo>
                      <a:cubicBezTo>
                        <a:pt x="32934" y="34122"/>
                        <a:pt x="153549" y="18759"/>
                        <a:pt x="256084" y="121124"/>
                      </a:cubicBezTo>
                    </a:path>
                  </a:pathLst>
                </a:custGeom>
                <a:grpFill/>
                <a:ln w="8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9" name="Полилиния: фигура 128">
                  <a:extLst>
                    <a:ext uri="{FF2B5EF4-FFF2-40B4-BE49-F238E27FC236}">
                      <a16:creationId xmlns:a16="http://schemas.microsoft.com/office/drawing/2014/main" id="{0BCE10E0-988B-D4DD-CE18-6B2504B048AF}"/>
                    </a:ext>
                  </a:extLst>
                </p:cNvPr>
                <p:cNvSpPr/>
                <p:nvPr/>
              </p:nvSpPr>
              <p:spPr>
                <a:xfrm>
                  <a:off x="8726805" y="244874"/>
                  <a:ext cx="277134" cy="415574"/>
                </a:xfrm>
                <a:custGeom>
                  <a:avLst/>
                  <a:gdLst>
                    <a:gd name="connsiteX0" fmla="*/ 277134 w 277134"/>
                    <a:gd name="connsiteY0" fmla="*/ 415574 h 415574"/>
                    <a:gd name="connsiteX1" fmla="*/ 0 w 277134"/>
                    <a:gd name="connsiteY1" fmla="*/ 279596 h 415574"/>
                    <a:gd name="connsiteX2" fmla="*/ 93708 w 277134"/>
                    <a:gd name="connsiteY2" fmla="*/ 0 h 415574"/>
                    <a:gd name="connsiteX3" fmla="*/ 123161 w 277134"/>
                    <a:gd name="connsiteY3" fmla="*/ 9507 h 415574"/>
                    <a:gd name="connsiteX4" fmla="*/ 43544 w 277134"/>
                    <a:gd name="connsiteY4" fmla="*/ 246493 h 415574"/>
                    <a:gd name="connsiteX5" fmla="*/ 277134 w 277134"/>
                    <a:gd name="connsiteY5" fmla="*/ 415574 h 415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134" h="415574">
                      <a:moveTo>
                        <a:pt x="277134" y="415574"/>
                      </a:moveTo>
                      <a:cubicBezTo>
                        <a:pt x="277134" y="415574"/>
                        <a:pt x="167129" y="279596"/>
                        <a:pt x="0" y="279596"/>
                      </a:cubicBezTo>
                      <a:lnTo>
                        <a:pt x="93708" y="0"/>
                      </a:lnTo>
                      <a:cubicBezTo>
                        <a:pt x="93708" y="0"/>
                        <a:pt x="101347" y="1188"/>
                        <a:pt x="123161" y="9507"/>
                      </a:cubicBezTo>
                      <a:lnTo>
                        <a:pt x="43544" y="246493"/>
                      </a:lnTo>
                      <a:cubicBezTo>
                        <a:pt x="43544" y="246493"/>
                        <a:pt x="210588" y="293941"/>
                        <a:pt x="277134" y="415574"/>
                      </a:cubicBezTo>
                    </a:path>
                  </a:pathLst>
                </a:custGeom>
                <a:grpFill/>
                <a:ln w="8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0" name="Полилиния: фигура 129">
                  <a:extLst>
                    <a:ext uri="{FF2B5EF4-FFF2-40B4-BE49-F238E27FC236}">
                      <a16:creationId xmlns:a16="http://schemas.microsoft.com/office/drawing/2014/main" id="{CB85EE6D-AEE8-AAC9-91C5-E2F8BE5E000D}"/>
                    </a:ext>
                  </a:extLst>
                </p:cNvPr>
                <p:cNvSpPr/>
                <p:nvPr/>
              </p:nvSpPr>
              <p:spPr>
                <a:xfrm>
                  <a:off x="8797934" y="235028"/>
                  <a:ext cx="206004" cy="425420"/>
                </a:xfrm>
                <a:custGeom>
                  <a:avLst/>
                  <a:gdLst>
                    <a:gd name="connsiteX0" fmla="*/ 206005 w 206004"/>
                    <a:gd name="connsiteY0" fmla="*/ 425420 h 425420"/>
                    <a:gd name="connsiteX1" fmla="*/ 0 w 206004"/>
                    <a:gd name="connsiteY1" fmla="*/ 232657 h 425420"/>
                    <a:gd name="connsiteX2" fmla="*/ 78005 w 206004"/>
                    <a:gd name="connsiteY2" fmla="*/ 0 h 425420"/>
                    <a:gd name="connsiteX3" fmla="*/ 111448 w 206004"/>
                    <a:gd name="connsiteY3" fmla="*/ 13411 h 425420"/>
                    <a:gd name="connsiteX4" fmla="*/ 156180 w 206004"/>
                    <a:gd name="connsiteY4" fmla="*/ 44392 h 425420"/>
                    <a:gd name="connsiteX5" fmla="*/ 143193 w 206004"/>
                    <a:gd name="connsiteY5" fmla="*/ 79363 h 425420"/>
                    <a:gd name="connsiteX6" fmla="*/ 95321 w 206004"/>
                    <a:gd name="connsiteY6" fmla="*/ 47873 h 425420"/>
                    <a:gd name="connsiteX7" fmla="*/ 39724 w 206004"/>
                    <a:gd name="connsiteY7" fmla="*/ 208636 h 425420"/>
                    <a:gd name="connsiteX8" fmla="*/ 206005 w 206004"/>
                    <a:gd name="connsiteY8" fmla="*/ 425420 h 425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6004" h="425420">
                      <a:moveTo>
                        <a:pt x="206005" y="425420"/>
                      </a:moveTo>
                      <a:cubicBezTo>
                        <a:pt x="151511" y="266270"/>
                        <a:pt x="0" y="232657"/>
                        <a:pt x="0" y="232657"/>
                      </a:cubicBezTo>
                      <a:lnTo>
                        <a:pt x="78005" y="0"/>
                      </a:lnTo>
                      <a:cubicBezTo>
                        <a:pt x="90143" y="3735"/>
                        <a:pt x="101262" y="8233"/>
                        <a:pt x="111448" y="13411"/>
                      </a:cubicBezTo>
                      <a:cubicBezTo>
                        <a:pt x="129188" y="22408"/>
                        <a:pt x="144042" y="33273"/>
                        <a:pt x="156180" y="44392"/>
                      </a:cubicBezTo>
                      <a:lnTo>
                        <a:pt x="143193" y="79363"/>
                      </a:lnTo>
                      <a:cubicBezTo>
                        <a:pt x="143193" y="79363"/>
                        <a:pt x="129188" y="50504"/>
                        <a:pt x="95321" y="47873"/>
                      </a:cubicBezTo>
                      <a:lnTo>
                        <a:pt x="39724" y="208636"/>
                      </a:lnTo>
                      <a:cubicBezTo>
                        <a:pt x="39724" y="208636"/>
                        <a:pt x="161952" y="235543"/>
                        <a:pt x="206005" y="425420"/>
                      </a:cubicBezTo>
                      <a:close/>
                    </a:path>
                  </a:pathLst>
                </a:custGeom>
                <a:grpFill/>
                <a:ln w="8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1" name="Полилиния: фигура 130">
                  <a:extLst>
                    <a:ext uri="{FF2B5EF4-FFF2-40B4-BE49-F238E27FC236}">
                      <a16:creationId xmlns:a16="http://schemas.microsoft.com/office/drawing/2014/main" id="{5B358557-9CC4-E92D-FBB8-035A88B5CB4F}"/>
                    </a:ext>
                  </a:extLst>
                </p:cNvPr>
                <p:cNvSpPr/>
                <p:nvPr/>
              </p:nvSpPr>
              <p:spPr>
                <a:xfrm>
                  <a:off x="9109021" y="539324"/>
                  <a:ext cx="256083" cy="121124"/>
                </a:xfrm>
                <a:custGeom>
                  <a:avLst/>
                  <a:gdLst>
                    <a:gd name="connsiteX0" fmla="*/ 0 w 256083"/>
                    <a:gd name="connsiteY0" fmla="*/ 121124 h 121124"/>
                    <a:gd name="connsiteX1" fmla="*/ 256084 w 256083"/>
                    <a:gd name="connsiteY1" fmla="*/ 54833 h 121124"/>
                    <a:gd name="connsiteX2" fmla="*/ 242843 w 256083"/>
                    <a:gd name="connsiteY2" fmla="*/ 0 h 121124"/>
                    <a:gd name="connsiteX3" fmla="*/ 217718 w 256083"/>
                    <a:gd name="connsiteY3" fmla="*/ 4329 h 121124"/>
                    <a:gd name="connsiteX4" fmla="*/ 223150 w 256083"/>
                    <a:gd name="connsiteY4" fmla="*/ 34207 h 121124"/>
                    <a:gd name="connsiteX5" fmla="*/ 0 w 256083"/>
                    <a:gd name="connsiteY5" fmla="*/ 121124 h 1211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6083" h="121124">
                      <a:moveTo>
                        <a:pt x="0" y="121124"/>
                      </a:moveTo>
                      <a:cubicBezTo>
                        <a:pt x="0" y="121124"/>
                        <a:pt x="123076" y="24446"/>
                        <a:pt x="256084" y="54833"/>
                      </a:cubicBezTo>
                      <a:lnTo>
                        <a:pt x="242843" y="0"/>
                      </a:lnTo>
                      <a:cubicBezTo>
                        <a:pt x="242843" y="0"/>
                        <a:pt x="230195" y="0"/>
                        <a:pt x="217718" y="4329"/>
                      </a:cubicBezTo>
                      <a:lnTo>
                        <a:pt x="223150" y="34207"/>
                      </a:lnTo>
                      <a:cubicBezTo>
                        <a:pt x="223150" y="34122"/>
                        <a:pt x="102620" y="18759"/>
                        <a:pt x="0" y="121124"/>
                      </a:cubicBezTo>
                    </a:path>
                  </a:pathLst>
                </a:custGeom>
                <a:grpFill/>
                <a:ln w="8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2" name="Полилиния: фигура 131">
                  <a:extLst>
                    <a:ext uri="{FF2B5EF4-FFF2-40B4-BE49-F238E27FC236}">
                      <a16:creationId xmlns:a16="http://schemas.microsoft.com/office/drawing/2014/main" id="{C022D855-BBC2-258C-9BD6-F5E7F0361135}"/>
                    </a:ext>
                  </a:extLst>
                </p:cNvPr>
                <p:cNvSpPr/>
                <p:nvPr/>
              </p:nvSpPr>
              <p:spPr>
                <a:xfrm>
                  <a:off x="9109021" y="244874"/>
                  <a:ext cx="277134" cy="415574"/>
                </a:xfrm>
                <a:custGeom>
                  <a:avLst/>
                  <a:gdLst>
                    <a:gd name="connsiteX0" fmla="*/ 0 w 277134"/>
                    <a:gd name="connsiteY0" fmla="*/ 415574 h 415574"/>
                    <a:gd name="connsiteX1" fmla="*/ 277134 w 277134"/>
                    <a:gd name="connsiteY1" fmla="*/ 279596 h 415574"/>
                    <a:gd name="connsiteX2" fmla="*/ 183511 w 277134"/>
                    <a:gd name="connsiteY2" fmla="*/ 0 h 415574"/>
                    <a:gd name="connsiteX3" fmla="*/ 154058 w 277134"/>
                    <a:gd name="connsiteY3" fmla="*/ 9507 h 415574"/>
                    <a:gd name="connsiteX4" fmla="*/ 233676 w 277134"/>
                    <a:gd name="connsiteY4" fmla="*/ 246493 h 415574"/>
                    <a:gd name="connsiteX5" fmla="*/ 0 w 277134"/>
                    <a:gd name="connsiteY5" fmla="*/ 415574 h 415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134" h="415574">
                      <a:moveTo>
                        <a:pt x="0" y="415574"/>
                      </a:moveTo>
                      <a:cubicBezTo>
                        <a:pt x="0" y="415574"/>
                        <a:pt x="110005" y="279596"/>
                        <a:pt x="277134" y="279596"/>
                      </a:cubicBezTo>
                      <a:lnTo>
                        <a:pt x="183511" y="0"/>
                      </a:lnTo>
                      <a:cubicBezTo>
                        <a:pt x="183511" y="0"/>
                        <a:pt x="175872" y="1188"/>
                        <a:pt x="154058" y="9507"/>
                      </a:cubicBezTo>
                      <a:lnTo>
                        <a:pt x="233676" y="246493"/>
                      </a:lnTo>
                      <a:cubicBezTo>
                        <a:pt x="233676" y="246493"/>
                        <a:pt x="66631" y="293941"/>
                        <a:pt x="0" y="415574"/>
                      </a:cubicBezTo>
                    </a:path>
                  </a:pathLst>
                </a:custGeom>
                <a:grpFill/>
                <a:ln w="8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3" name="Полилиния: фигура 132">
                  <a:extLst>
                    <a:ext uri="{FF2B5EF4-FFF2-40B4-BE49-F238E27FC236}">
                      <a16:creationId xmlns:a16="http://schemas.microsoft.com/office/drawing/2014/main" id="{9B4FDB31-DFE9-A921-CE73-F63FA48927A3}"/>
                    </a:ext>
                  </a:extLst>
                </p:cNvPr>
                <p:cNvSpPr/>
                <p:nvPr/>
              </p:nvSpPr>
              <p:spPr>
                <a:xfrm>
                  <a:off x="9109021" y="235028"/>
                  <a:ext cx="206004" cy="425420"/>
                </a:xfrm>
                <a:custGeom>
                  <a:avLst/>
                  <a:gdLst>
                    <a:gd name="connsiteX0" fmla="*/ 0 w 206004"/>
                    <a:gd name="connsiteY0" fmla="*/ 425420 h 425420"/>
                    <a:gd name="connsiteX1" fmla="*/ 206005 w 206004"/>
                    <a:gd name="connsiteY1" fmla="*/ 232657 h 425420"/>
                    <a:gd name="connsiteX2" fmla="*/ 128084 w 206004"/>
                    <a:gd name="connsiteY2" fmla="*/ 0 h 425420"/>
                    <a:gd name="connsiteX3" fmla="*/ 94642 w 206004"/>
                    <a:gd name="connsiteY3" fmla="*/ 13411 h 425420"/>
                    <a:gd name="connsiteX4" fmla="*/ 49825 w 206004"/>
                    <a:gd name="connsiteY4" fmla="*/ 44392 h 425420"/>
                    <a:gd name="connsiteX5" fmla="*/ 62811 w 206004"/>
                    <a:gd name="connsiteY5" fmla="*/ 79363 h 425420"/>
                    <a:gd name="connsiteX6" fmla="*/ 110684 w 206004"/>
                    <a:gd name="connsiteY6" fmla="*/ 47873 h 425420"/>
                    <a:gd name="connsiteX7" fmla="*/ 166281 w 206004"/>
                    <a:gd name="connsiteY7" fmla="*/ 208636 h 425420"/>
                    <a:gd name="connsiteX8" fmla="*/ 0 w 206004"/>
                    <a:gd name="connsiteY8" fmla="*/ 425420 h 425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6004" h="425420">
                      <a:moveTo>
                        <a:pt x="0" y="425420"/>
                      </a:moveTo>
                      <a:cubicBezTo>
                        <a:pt x="54493" y="266270"/>
                        <a:pt x="206005" y="232657"/>
                        <a:pt x="206005" y="232657"/>
                      </a:cubicBezTo>
                      <a:lnTo>
                        <a:pt x="128084" y="0"/>
                      </a:lnTo>
                      <a:cubicBezTo>
                        <a:pt x="115947" y="3735"/>
                        <a:pt x="104742" y="8233"/>
                        <a:pt x="94642" y="13411"/>
                      </a:cubicBezTo>
                      <a:cubicBezTo>
                        <a:pt x="76902" y="22408"/>
                        <a:pt x="62048" y="33273"/>
                        <a:pt x="49825" y="44392"/>
                      </a:cubicBezTo>
                      <a:lnTo>
                        <a:pt x="62811" y="79363"/>
                      </a:lnTo>
                      <a:cubicBezTo>
                        <a:pt x="62811" y="79363"/>
                        <a:pt x="76817" y="50504"/>
                        <a:pt x="110684" y="47873"/>
                      </a:cubicBezTo>
                      <a:lnTo>
                        <a:pt x="166281" y="208636"/>
                      </a:lnTo>
                      <a:cubicBezTo>
                        <a:pt x="166281" y="208636"/>
                        <a:pt x="44053" y="235543"/>
                        <a:pt x="0" y="425420"/>
                      </a:cubicBezTo>
                      <a:close/>
                    </a:path>
                  </a:pathLst>
                </a:custGeom>
                <a:grpFill/>
                <a:ln w="8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7" name="Рисунок 6">
                <a:extLst>
                  <a:ext uri="{FF2B5EF4-FFF2-40B4-BE49-F238E27FC236}">
                    <a16:creationId xmlns:a16="http://schemas.microsoft.com/office/drawing/2014/main" id="{BB0471F2-03E0-7AA1-7D92-CC996CC517E0}"/>
                  </a:ext>
                </a:extLst>
              </p:cNvPr>
              <p:cNvGrpSpPr/>
              <p:nvPr/>
            </p:nvGrpSpPr>
            <p:grpSpPr>
              <a:xfrm>
                <a:off x="8880013" y="228662"/>
                <a:ext cx="353017" cy="368160"/>
                <a:chOff x="8880013" y="228662"/>
                <a:chExt cx="353017" cy="368160"/>
              </a:xfrm>
              <a:grpFill/>
            </p:grpSpPr>
            <p:sp>
              <p:nvSpPr>
                <p:cNvPr id="118" name="Полилиния: фигура 117">
                  <a:extLst>
                    <a:ext uri="{FF2B5EF4-FFF2-40B4-BE49-F238E27FC236}">
                      <a16:creationId xmlns:a16="http://schemas.microsoft.com/office/drawing/2014/main" id="{475F16AC-A4CA-9F93-1E2C-96FC113724D5}"/>
                    </a:ext>
                  </a:extLst>
                </p:cNvPr>
                <p:cNvSpPr/>
                <p:nvPr/>
              </p:nvSpPr>
              <p:spPr>
                <a:xfrm>
                  <a:off x="9012965" y="425722"/>
                  <a:ext cx="87747" cy="171099"/>
                </a:xfrm>
                <a:custGeom>
                  <a:avLst/>
                  <a:gdLst>
                    <a:gd name="connsiteX0" fmla="*/ 72459 w 87747"/>
                    <a:gd name="connsiteY0" fmla="*/ 162407 h 171099"/>
                    <a:gd name="connsiteX1" fmla="*/ 67196 w 87747"/>
                    <a:gd name="connsiteY1" fmla="*/ 70482 h 171099"/>
                    <a:gd name="connsiteX2" fmla="*/ 87652 w 87747"/>
                    <a:gd name="connsiteY2" fmla="*/ 22779 h 171099"/>
                    <a:gd name="connsiteX3" fmla="*/ 77466 w 87747"/>
                    <a:gd name="connsiteY3" fmla="*/ 24901 h 171099"/>
                    <a:gd name="connsiteX4" fmla="*/ 58368 w 87747"/>
                    <a:gd name="connsiteY4" fmla="*/ 38822 h 171099"/>
                    <a:gd name="connsiteX5" fmla="*/ 42156 w 87747"/>
                    <a:gd name="connsiteY5" fmla="*/ 456 h 171099"/>
                    <a:gd name="connsiteX6" fmla="*/ 40544 w 87747"/>
                    <a:gd name="connsiteY6" fmla="*/ 25920 h 171099"/>
                    <a:gd name="connsiteX7" fmla="*/ 24416 w 87747"/>
                    <a:gd name="connsiteY7" fmla="*/ 15819 h 171099"/>
                    <a:gd name="connsiteX8" fmla="*/ 12363 w 87747"/>
                    <a:gd name="connsiteY8" fmla="*/ 6737 h 171099"/>
                    <a:gd name="connsiteX9" fmla="*/ 26708 w 87747"/>
                    <a:gd name="connsiteY9" fmla="*/ 38906 h 171099"/>
                    <a:gd name="connsiteX10" fmla="*/ 3026 w 87747"/>
                    <a:gd name="connsiteY10" fmla="*/ 17262 h 171099"/>
                    <a:gd name="connsiteX11" fmla="*/ 2517 w 87747"/>
                    <a:gd name="connsiteY11" fmla="*/ 27278 h 171099"/>
                    <a:gd name="connsiteX12" fmla="*/ 21785 w 87747"/>
                    <a:gd name="connsiteY12" fmla="*/ 49347 h 171099"/>
                    <a:gd name="connsiteX13" fmla="*/ 3451 w 87747"/>
                    <a:gd name="connsiteY13" fmla="*/ 39755 h 171099"/>
                    <a:gd name="connsiteX14" fmla="*/ 8968 w 87747"/>
                    <a:gd name="connsiteY14" fmla="*/ 51978 h 171099"/>
                    <a:gd name="connsiteX15" fmla="*/ 38337 w 87747"/>
                    <a:gd name="connsiteY15" fmla="*/ 86949 h 171099"/>
                    <a:gd name="connsiteX16" fmla="*/ 33159 w 87747"/>
                    <a:gd name="connsiteY16" fmla="*/ 162322 h 171099"/>
                    <a:gd name="connsiteX17" fmla="*/ 72459 w 87747"/>
                    <a:gd name="connsiteY17" fmla="*/ 162407 h 171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87747" h="171099">
                      <a:moveTo>
                        <a:pt x="72459" y="162407"/>
                      </a:moveTo>
                      <a:cubicBezTo>
                        <a:pt x="72459" y="162407"/>
                        <a:pt x="58793" y="105538"/>
                        <a:pt x="67196" y="70482"/>
                      </a:cubicBezTo>
                      <a:cubicBezTo>
                        <a:pt x="75599" y="35426"/>
                        <a:pt x="89010" y="28127"/>
                        <a:pt x="87652" y="22779"/>
                      </a:cubicBezTo>
                      <a:cubicBezTo>
                        <a:pt x="86379" y="17432"/>
                        <a:pt x="79588" y="19978"/>
                        <a:pt x="77466" y="24901"/>
                      </a:cubicBezTo>
                      <a:cubicBezTo>
                        <a:pt x="75344" y="29824"/>
                        <a:pt x="66432" y="40519"/>
                        <a:pt x="58368" y="38822"/>
                      </a:cubicBezTo>
                      <a:cubicBezTo>
                        <a:pt x="50305" y="37124"/>
                        <a:pt x="48098" y="3766"/>
                        <a:pt x="42156" y="456"/>
                      </a:cubicBezTo>
                      <a:cubicBezTo>
                        <a:pt x="36215" y="-2855"/>
                        <a:pt x="38252" y="12509"/>
                        <a:pt x="40544" y="25920"/>
                      </a:cubicBezTo>
                      <a:cubicBezTo>
                        <a:pt x="42835" y="39331"/>
                        <a:pt x="31461" y="31861"/>
                        <a:pt x="24416" y="15819"/>
                      </a:cubicBezTo>
                      <a:cubicBezTo>
                        <a:pt x="17286" y="-223"/>
                        <a:pt x="13212" y="4530"/>
                        <a:pt x="12363" y="6737"/>
                      </a:cubicBezTo>
                      <a:cubicBezTo>
                        <a:pt x="11514" y="8944"/>
                        <a:pt x="27981" y="37548"/>
                        <a:pt x="26708" y="38906"/>
                      </a:cubicBezTo>
                      <a:cubicBezTo>
                        <a:pt x="25520" y="40265"/>
                        <a:pt x="4979" y="16583"/>
                        <a:pt x="3026" y="17262"/>
                      </a:cubicBezTo>
                      <a:cubicBezTo>
                        <a:pt x="1074" y="17941"/>
                        <a:pt x="-2406" y="19808"/>
                        <a:pt x="2517" y="27278"/>
                      </a:cubicBezTo>
                      <a:cubicBezTo>
                        <a:pt x="7440" y="34747"/>
                        <a:pt x="22804" y="47310"/>
                        <a:pt x="21785" y="49347"/>
                      </a:cubicBezTo>
                      <a:cubicBezTo>
                        <a:pt x="20766" y="51469"/>
                        <a:pt x="8119" y="40010"/>
                        <a:pt x="3451" y="39755"/>
                      </a:cubicBezTo>
                      <a:cubicBezTo>
                        <a:pt x="-1218" y="39501"/>
                        <a:pt x="735" y="46036"/>
                        <a:pt x="8968" y="51978"/>
                      </a:cubicBezTo>
                      <a:cubicBezTo>
                        <a:pt x="17286" y="57920"/>
                        <a:pt x="37658" y="64455"/>
                        <a:pt x="38337" y="86949"/>
                      </a:cubicBezTo>
                      <a:cubicBezTo>
                        <a:pt x="39016" y="109442"/>
                        <a:pt x="33159" y="162322"/>
                        <a:pt x="33159" y="162322"/>
                      </a:cubicBezTo>
                      <a:cubicBezTo>
                        <a:pt x="33159" y="162322"/>
                        <a:pt x="47673" y="182015"/>
                        <a:pt x="72459" y="162407"/>
                      </a:cubicBezTo>
                      <a:close/>
                    </a:path>
                  </a:pathLst>
                </a:custGeom>
                <a:grpFill/>
                <a:ln w="8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9" name="Полилиния: фигура 118">
                  <a:extLst>
                    <a:ext uri="{FF2B5EF4-FFF2-40B4-BE49-F238E27FC236}">
                      <a16:creationId xmlns:a16="http://schemas.microsoft.com/office/drawing/2014/main" id="{16D0795D-3BB5-34CE-2A14-A4CE3D8C29B3}"/>
                    </a:ext>
                  </a:extLst>
                </p:cNvPr>
                <p:cNvSpPr/>
                <p:nvPr/>
              </p:nvSpPr>
              <p:spPr>
                <a:xfrm>
                  <a:off x="9056910" y="277722"/>
                  <a:ext cx="81869" cy="160338"/>
                </a:xfrm>
                <a:custGeom>
                  <a:avLst/>
                  <a:gdLst>
                    <a:gd name="connsiteX0" fmla="*/ 15273 w 81869"/>
                    <a:gd name="connsiteY0" fmla="*/ 159490 h 160338"/>
                    <a:gd name="connsiteX1" fmla="*/ 51686 w 81869"/>
                    <a:gd name="connsiteY1" fmla="*/ 0 h 160338"/>
                    <a:gd name="connsiteX2" fmla="*/ 29023 w 81869"/>
                    <a:gd name="connsiteY2" fmla="*/ 160339 h 160338"/>
                    <a:gd name="connsiteX3" fmla="*/ 43113 w 81869"/>
                    <a:gd name="connsiteY3" fmla="*/ 73676 h 160338"/>
                    <a:gd name="connsiteX4" fmla="*/ 15273 w 81869"/>
                    <a:gd name="connsiteY4" fmla="*/ 159490 h 160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869" h="160338">
                      <a:moveTo>
                        <a:pt x="15273" y="159490"/>
                      </a:moveTo>
                      <a:cubicBezTo>
                        <a:pt x="15273" y="159490"/>
                        <a:pt x="-36929" y="82758"/>
                        <a:pt x="51686" y="0"/>
                      </a:cubicBezTo>
                      <a:cubicBezTo>
                        <a:pt x="51686" y="0"/>
                        <a:pt x="132832" y="95490"/>
                        <a:pt x="29023" y="160339"/>
                      </a:cubicBezTo>
                      <a:cubicBezTo>
                        <a:pt x="29023" y="160339"/>
                        <a:pt x="31485" y="98801"/>
                        <a:pt x="43113" y="73676"/>
                      </a:cubicBezTo>
                      <a:cubicBezTo>
                        <a:pt x="43113" y="73676"/>
                        <a:pt x="11877" y="128254"/>
                        <a:pt x="15273" y="159490"/>
                      </a:cubicBezTo>
                      <a:close/>
                    </a:path>
                  </a:pathLst>
                </a:custGeom>
                <a:grpFill/>
                <a:ln w="8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0" name="Полилиния: фигура 119">
                  <a:extLst>
                    <a:ext uri="{FF2B5EF4-FFF2-40B4-BE49-F238E27FC236}">
                      <a16:creationId xmlns:a16="http://schemas.microsoft.com/office/drawing/2014/main" id="{94FB8A63-F2FF-A4BC-51F0-CE77C12E157A}"/>
                    </a:ext>
                  </a:extLst>
                </p:cNvPr>
                <p:cNvSpPr/>
                <p:nvPr/>
              </p:nvSpPr>
              <p:spPr>
                <a:xfrm>
                  <a:off x="9107408" y="398223"/>
                  <a:ext cx="125622" cy="68697"/>
                </a:xfrm>
                <a:custGeom>
                  <a:avLst/>
                  <a:gdLst>
                    <a:gd name="connsiteX0" fmla="*/ 0 w 125622"/>
                    <a:gd name="connsiteY0" fmla="*/ 46374 h 68697"/>
                    <a:gd name="connsiteX1" fmla="*/ 125623 w 125622"/>
                    <a:gd name="connsiteY1" fmla="*/ 6735 h 68697"/>
                    <a:gd name="connsiteX2" fmla="*/ 5008 w 125622"/>
                    <a:gd name="connsiteY2" fmla="*/ 56305 h 68697"/>
                    <a:gd name="connsiteX3" fmla="*/ 70960 w 125622"/>
                    <a:gd name="connsiteY3" fmla="*/ 30841 h 68697"/>
                    <a:gd name="connsiteX4" fmla="*/ 0 w 125622"/>
                    <a:gd name="connsiteY4" fmla="*/ 46374 h 68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622" h="68697">
                      <a:moveTo>
                        <a:pt x="0" y="46374"/>
                      </a:moveTo>
                      <a:cubicBezTo>
                        <a:pt x="0" y="46374"/>
                        <a:pt x="32085" y="-21106"/>
                        <a:pt x="125623" y="6735"/>
                      </a:cubicBezTo>
                      <a:cubicBezTo>
                        <a:pt x="125623" y="6735"/>
                        <a:pt x="92350" y="101970"/>
                        <a:pt x="5008" y="56305"/>
                      </a:cubicBezTo>
                      <a:cubicBezTo>
                        <a:pt x="5008" y="56305"/>
                        <a:pt x="48806" y="32963"/>
                        <a:pt x="70960" y="30841"/>
                      </a:cubicBezTo>
                      <a:cubicBezTo>
                        <a:pt x="70960" y="30841"/>
                        <a:pt x="20286" y="31350"/>
                        <a:pt x="0" y="46374"/>
                      </a:cubicBezTo>
                      <a:close/>
                    </a:path>
                  </a:pathLst>
                </a:custGeom>
                <a:grpFill/>
                <a:ln w="8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1" name="Полилиния: фигура 120">
                  <a:extLst>
                    <a:ext uri="{FF2B5EF4-FFF2-40B4-BE49-F238E27FC236}">
                      <a16:creationId xmlns:a16="http://schemas.microsoft.com/office/drawing/2014/main" id="{5FD34F9C-2A20-0432-6BB6-4838F5735B84}"/>
                    </a:ext>
                  </a:extLst>
                </p:cNvPr>
                <p:cNvSpPr/>
                <p:nvPr/>
              </p:nvSpPr>
              <p:spPr>
                <a:xfrm>
                  <a:off x="8880013" y="392971"/>
                  <a:ext cx="130461" cy="66121"/>
                </a:xfrm>
                <a:custGeom>
                  <a:avLst/>
                  <a:gdLst>
                    <a:gd name="connsiteX0" fmla="*/ 129952 w 130461"/>
                    <a:gd name="connsiteY0" fmla="*/ 52984 h 66121"/>
                    <a:gd name="connsiteX1" fmla="*/ 0 w 130461"/>
                    <a:gd name="connsiteY1" fmla="*/ 25483 h 66121"/>
                    <a:gd name="connsiteX2" fmla="*/ 130461 w 130461"/>
                    <a:gd name="connsiteY2" fmla="*/ 41865 h 66121"/>
                    <a:gd name="connsiteX3" fmla="*/ 59926 w 130461"/>
                    <a:gd name="connsiteY3" fmla="*/ 31510 h 66121"/>
                    <a:gd name="connsiteX4" fmla="*/ 129952 w 130461"/>
                    <a:gd name="connsiteY4" fmla="*/ 52984 h 66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0461" h="66121">
                      <a:moveTo>
                        <a:pt x="129952" y="52984"/>
                      </a:moveTo>
                      <a:cubicBezTo>
                        <a:pt x="129952" y="52984"/>
                        <a:pt x="68329" y="96358"/>
                        <a:pt x="0" y="25483"/>
                      </a:cubicBezTo>
                      <a:cubicBezTo>
                        <a:pt x="0" y="25483"/>
                        <a:pt x="76477" y="-41572"/>
                        <a:pt x="130461" y="41865"/>
                      </a:cubicBezTo>
                      <a:cubicBezTo>
                        <a:pt x="130461" y="41865"/>
                        <a:pt x="80467" y="40677"/>
                        <a:pt x="59926" y="31510"/>
                      </a:cubicBezTo>
                      <a:cubicBezTo>
                        <a:pt x="59926" y="31510"/>
                        <a:pt x="104657" y="56125"/>
                        <a:pt x="129952" y="52984"/>
                      </a:cubicBezTo>
                      <a:close/>
                    </a:path>
                  </a:pathLst>
                </a:custGeom>
                <a:grpFill/>
                <a:ln w="8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2" name="Полилиния: фигура 121">
                  <a:extLst>
                    <a:ext uri="{FF2B5EF4-FFF2-40B4-BE49-F238E27FC236}">
                      <a16:creationId xmlns:a16="http://schemas.microsoft.com/office/drawing/2014/main" id="{ED9ACBFF-B438-ED33-947F-1CB8D48A1E0C}"/>
                    </a:ext>
                  </a:extLst>
                </p:cNvPr>
                <p:cNvSpPr/>
                <p:nvPr/>
              </p:nvSpPr>
              <p:spPr>
                <a:xfrm>
                  <a:off x="8961749" y="289860"/>
                  <a:ext cx="82783" cy="135723"/>
                </a:xfrm>
                <a:custGeom>
                  <a:avLst/>
                  <a:gdLst>
                    <a:gd name="connsiteX0" fmla="*/ 63664 w 82783"/>
                    <a:gd name="connsiteY0" fmla="*/ 135724 h 135723"/>
                    <a:gd name="connsiteX1" fmla="*/ 2975 w 82783"/>
                    <a:gd name="connsiteY1" fmla="*/ 0 h 135723"/>
                    <a:gd name="connsiteX2" fmla="*/ 74104 w 82783"/>
                    <a:gd name="connsiteY2" fmla="*/ 128848 h 135723"/>
                    <a:gd name="connsiteX3" fmla="*/ 37012 w 82783"/>
                    <a:gd name="connsiteY3" fmla="*/ 58228 h 135723"/>
                    <a:gd name="connsiteX4" fmla="*/ 63664 w 82783"/>
                    <a:gd name="connsiteY4" fmla="*/ 135724 h 13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783" h="135723">
                      <a:moveTo>
                        <a:pt x="63664" y="135724"/>
                      </a:moveTo>
                      <a:cubicBezTo>
                        <a:pt x="63664" y="135724"/>
                        <a:pt x="-16208" y="108477"/>
                        <a:pt x="2975" y="0"/>
                      </a:cubicBezTo>
                      <a:cubicBezTo>
                        <a:pt x="2975" y="0"/>
                        <a:pt x="114083" y="25040"/>
                        <a:pt x="74104" y="128848"/>
                      </a:cubicBezTo>
                      <a:cubicBezTo>
                        <a:pt x="74104" y="128848"/>
                        <a:pt x="42274" y="82758"/>
                        <a:pt x="37012" y="58228"/>
                      </a:cubicBezTo>
                      <a:cubicBezTo>
                        <a:pt x="37012" y="58228"/>
                        <a:pt x="44227" y="114928"/>
                        <a:pt x="63664" y="135724"/>
                      </a:cubicBezTo>
                      <a:close/>
                    </a:path>
                  </a:pathLst>
                </a:custGeom>
                <a:grpFill/>
                <a:ln w="8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3" name="Полилиния: фигура 122">
                  <a:extLst>
                    <a:ext uri="{FF2B5EF4-FFF2-40B4-BE49-F238E27FC236}">
                      <a16:creationId xmlns:a16="http://schemas.microsoft.com/office/drawing/2014/main" id="{7E9F808A-DC76-036E-1FE4-2D51391C0BB4}"/>
                    </a:ext>
                  </a:extLst>
                </p:cNvPr>
                <p:cNvSpPr/>
                <p:nvPr/>
              </p:nvSpPr>
              <p:spPr>
                <a:xfrm>
                  <a:off x="9150689" y="331027"/>
                  <a:ext cx="51751" cy="55681"/>
                </a:xfrm>
                <a:custGeom>
                  <a:avLst/>
                  <a:gdLst>
                    <a:gd name="connsiteX0" fmla="*/ 8 w 51751"/>
                    <a:gd name="connsiteY0" fmla="*/ 52117 h 55681"/>
                    <a:gd name="connsiteX1" fmla="*/ 51276 w 51751"/>
                    <a:gd name="connsiteY1" fmla="*/ 0 h 55681"/>
                    <a:gd name="connsiteX2" fmla="*/ 5016 w 51751"/>
                    <a:gd name="connsiteY2" fmla="*/ 55682 h 55681"/>
                    <a:gd name="connsiteX3" fmla="*/ 30735 w 51751"/>
                    <a:gd name="connsiteY3" fmla="*/ 26058 h 55681"/>
                    <a:gd name="connsiteX4" fmla="*/ 8 w 51751"/>
                    <a:gd name="connsiteY4" fmla="*/ 52117 h 55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751" h="55681">
                      <a:moveTo>
                        <a:pt x="8" y="52117"/>
                      </a:moveTo>
                      <a:cubicBezTo>
                        <a:pt x="8" y="52117"/>
                        <a:pt x="-1859" y="10695"/>
                        <a:pt x="51276" y="0"/>
                      </a:cubicBezTo>
                      <a:cubicBezTo>
                        <a:pt x="51276" y="0"/>
                        <a:pt x="59764" y="55342"/>
                        <a:pt x="5016" y="55682"/>
                      </a:cubicBezTo>
                      <a:cubicBezTo>
                        <a:pt x="5016" y="55682"/>
                        <a:pt x="20379" y="32849"/>
                        <a:pt x="30735" y="26058"/>
                      </a:cubicBezTo>
                      <a:cubicBezTo>
                        <a:pt x="30735" y="25973"/>
                        <a:pt x="6035" y="39469"/>
                        <a:pt x="8" y="52117"/>
                      </a:cubicBezTo>
                      <a:close/>
                    </a:path>
                  </a:pathLst>
                </a:custGeom>
                <a:grpFill/>
                <a:ln w="8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4" name="Полилиния: фигура 123">
                  <a:extLst>
                    <a:ext uri="{FF2B5EF4-FFF2-40B4-BE49-F238E27FC236}">
                      <a16:creationId xmlns:a16="http://schemas.microsoft.com/office/drawing/2014/main" id="{5065E1DB-3CC6-A264-5E4B-F8BC40958BFF}"/>
                    </a:ext>
                  </a:extLst>
                </p:cNvPr>
                <p:cNvSpPr/>
                <p:nvPr/>
              </p:nvSpPr>
              <p:spPr>
                <a:xfrm>
                  <a:off x="8894613" y="336182"/>
                  <a:ext cx="61792" cy="48246"/>
                </a:xfrm>
                <a:custGeom>
                  <a:avLst/>
                  <a:gdLst>
                    <a:gd name="connsiteX0" fmla="*/ 58737 w 61792"/>
                    <a:gd name="connsiteY0" fmla="*/ 47980 h 48246"/>
                    <a:gd name="connsiteX1" fmla="*/ 0 w 61792"/>
                    <a:gd name="connsiteY1" fmla="*/ 1805 h 48246"/>
                    <a:gd name="connsiteX2" fmla="*/ 61793 w 61792"/>
                    <a:gd name="connsiteY2" fmla="*/ 42463 h 48246"/>
                    <a:gd name="connsiteX3" fmla="*/ 28774 w 61792"/>
                    <a:gd name="connsiteY3" fmla="*/ 19715 h 48246"/>
                    <a:gd name="connsiteX4" fmla="*/ 58737 w 61792"/>
                    <a:gd name="connsiteY4" fmla="*/ 47980 h 48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792" h="48246">
                      <a:moveTo>
                        <a:pt x="58737" y="47980"/>
                      </a:moveTo>
                      <a:cubicBezTo>
                        <a:pt x="58737" y="47980"/>
                        <a:pt x="16891" y="54601"/>
                        <a:pt x="0" y="1805"/>
                      </a:cubicBezTo>
                      <a:cubicBezTo>
                        <a:pt x="0" y="1805"/>
                        <a:pt x="55257" y="-13049"/>
                        <a:pt x="61793" y="42463"/>
                      </a:cubicBezTo>
                      <a:cubicBezTo>
                        <a:pt x="61793" y="42463"/>
                        <a:pt x="36838" y="29476"/>
                        <a:pt x="28774" y="19715"/>
                      </a:cubicBezTo>
                      <a:cubicBezTo>
                        <a:pt x="28774" y="19800"/>
                        <a:pt x="45241" y="43312"/>
                        <a:pt x="58737" y="47980"/>
                      </a:cubicBezTo>
                      <a:close/>
                    </a:path>
                  </a:pathLst>
                </a:custGeom>
                <a:grpFill/>
                <a:ln w="8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5" name="Полилиния: фигура 124">
                  <a:extLst>
                    <a:ext uri="{FF2B5EF4-FFF2-40B4-BE49-F238E27FC236}">
                      <a16:creationId xmlns:a16="http://schemas.microsoft.com/office/drawing/2014/main" id="{A111A5B3-668F-537F-89AC-43C7F98DF5F6}"/>
                    </a:ext>
                  </a:extLst>
                </p:cNvPr>
                <p:cNvSpPr/>
                <p:nvPr/>
              </p:nvSpPr>
              <p:spPr>
                <a:xfrm>
                  <a:off x="9029937" y="228662"/>
                  <a:ext cx="46449" cy="95575"/>
                </a:xfrm>
                <a:custGeom>
                  <a:avLst/>
                  <a:gdLst>
                    <a:gd name="connsiteX0" fmla="*/ 14745 w 46449"/>
                    <a:gd name="connsiteY0" fmla="*/ 95575 h 95575"/>
                    <a:gd name="connsiteX1" fmla="*/ 21280 w 46449"/>
                    <a:gd name="connsiteY1" fmla="*/ 0 h 95575"/>
                    <a:gd name="connsiteX2" fmla="*/ 22808 w 46449"/>
                    <a:gd name="connsiteY2" fmla="*/ 94896 h 95575"/>
                    <a:gd name="connsiteX3" fmla="*/ 23063 w 46449"/>
                    <a:gd name="connsiteY3" fmla="*/ 43459 h 95575"/>
                    <a:gd name="connsiteX4" fmla="*/ 14745 w 46449"/>
                    <a:gd name="connsiteY4" fmla="*/ 95575 h 95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449" h="95575">
                      <a:moveTo>
                        <a:pt x="14745" y="95575"/>
                      </a:moveTo>
                      <a:cubicBezTo>
                        <a:pt x="14745" y="95575"/>
                        <a:pt x="-22433" y="55936"/>
                        <a:pt x="21280" y="0"/>
                      </a:cubicBezTo>
                      <a:cubicBezTo>
                        <a:pt x="21280" y="0"/>
                        <a:pt x="76877" y="47873"/>
                        <a:pt x="22808" y="94896"/>
                      </a:cubicBezTo>
                      <a:cubicBezTo>
                        <a:pt x="22808" y="94896"/>
                        <a:pt x="18649" y="59077"/>
                        <a:pt x="23063" y="43459"/>
                      </a:cubicBezTo>
                      <a:cubicBezTo>
                        <a:pt x="23063" y="43459"/>
                        <a:pt x="9991" y="77835"/>
                        <a:pt x="14745" y="95575"/>
                      </a:cubicBezTo>
                      <a:close/>
                    </a:path>
                  </a:pathLst>
                </a:custGeom>
                <a:grpFill/>
                <a:ln w="8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6" name="Полилиния: фигура 125">
                  <a:extLst>
                    <a:ext uri="{FF2B5EF4-FFF2-40B4-BE49-F238E27FC236}">
                      <a16:creationId xmlns:a16="http://schemas.microsoft.com/office/drawing/2014/main" id="{B0F59B2B-395B-1D27-B0AE-E2ABB9E96E6A}"/>
                    </a:ext>
                  </a:extLst>
                </p:cNvPr>
                <p:cNvSpPr/>
                <p:nvPr/>
              </p:nvSpPr>
              <p:spPr>
                <a:xfrm>
                  <a:off x="9100787" y="470469"/>
                  <a:ext cx="56615" cy="45188"/>
                </a:xfrm>
                <a:custGeom>
                  <a:avLst/>
                  <a:gdLst>
                    <a:gd name="connsiteX0" fmla="*/ 2886 w 56615"/>
                    <a:gd name="connsiteY0" fmla="*/ 186 h 45188"/>
                    <a:gd name="connsiteX1" fmla="*/ 56615 w 56615"/>
                    <a:gd name="connsiteY1" fmla="*/ 43730 h 45188"/>
                    <a:gd name="connsiteX2" fmla="*/ 0 w 56615"/>
                    <a:gd name="connsiteY2" fmla="*/ 5194 h 45188"/>
                    <a:gd name="connsiteX3" fmla="*/ 30217 w 56615"/>
                    <a:gd name="connsiteY3" fmla="*/ 26669 h 45188"/>
                    <a:gd name="connsiteX4" fmla="*/ 2886 w 56615"/>
                    <a:gd name="connsiteY4" fmla="*/ 186 h 45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6615" h="45188">
                      <a:moveTo>
                        <a:pt x="2886" y="186"/>
                      </a:moveTo>
                      <a:cubicBezTo>
                        <a:pt x="2886" y="186"/>
                        <a:pt x="41761" y="-5331"/>
                        <a:pt x="56615" y="43730"/>
                      </a:cubicBezTo>
                      <a:cubicBezTo>
                        <a:pt x="56615" y="43730"/>
                        <a:pt x="5263" y="56716"/>
                        <a:pt x="0" y="5194"/>
                      </a:cubicBezTo>
                      <a:cubicBezTo>
                        <a:pt x="0" y="5194"/>
                        <a:pt x="22918" y="17586"/>
                        <a:pt x="30217" y="26669"/>
                      </a:cubicBezTo>
                      <a:cubicBezTo>
                        <a:pt x="30302" y="26754"/>
                        <a:pt x="15363" y="4770"/>
                        <a:pt x="2886" y="186"/>
                      </a:cubicBezTo>
                      <a:close/>
                    </a:path>
                  </a:pathLst>
                </a:custGeom>
                <a:grpFill/>
                <a:ln w="8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7" name="Полилиния: фигура 126">
                  <a:extLst>
                    <a:ext uri="{FF2B5EF4-FFF2-40B4-BE49-F238E27FC236}">
                      <a16:creationId xmlns:a16="http://schemas.microsoft.com/office/drawing/2014/main" id="{17794903-F042-A0F6-654D-F3DC10F408F5}"/>
                    </a:ext>
                  </a:extLst>
                </p:cNvPr>
                <p:cNvSpPr/>
                <p:nvPr/>
              </p:nvSpPr>
              <p:spPr>
                <a:xfrm>
                  <a:off x="8954476" y="461064"/>
                  <a:ext cx="47274" cy="59246"/>
                </a:xfrm>
                <a:custGeom>
                  <a:avLst/>
                  <a:gdLst>
                    <a:gd name="connsiteX0" fmla="*/ 47087 w 47274"/>
                    <a:gd name="connsiteY0" fmla="*/ 3056 h 59246"/>
                    <a:gd name="connsiteX1" fmla="*/ 1506 w 47274"/>
                    <a:gd name="connsiteY1" fmla="*/ 59247 h 59246"/>
                    <a:gd name="connsiteX2" fmla="*/ 41824 w 47274"/>
                    <a:gd name="connsiteY2" fmla="*/ 0 h 59246"/>
                    <a:gd name="connsiteX3" fmla="*/ 19331 w 47274"/>
                    <a:gd name="connsiteY3" fmla="*/ 31660 h 59246"/>
                    <a:gd name="connsiteX4" fmla="*/ 47087 w 47274"/>
                    <a:gd name="connsiteY4" fmla="*/ 3056 h 59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274" h="59246">
                      <a:moveTo>
                        <a:pt x="47087" y="3056"/>
                      </a:moveTo>
                      <a:cubicBezTo>
                        <a:pt x="47087" y="3056"/>
                        <a:pt x="52774" y="43713"/>
                        <a:pt x="1506" y="59247"/>
                      </a:cubicBezTo>
                      <a:cubicBezTo>
                        <a:pt x="1506" y="59247"/>
                        <a:pt x="-11990" y="5517"/>
                        <a:pt x="41824" y="0"/>
                      </a:cubicBezTo>
                      <a:cubicBezTo>
                        <a:pt x="41824" y="0"/>
                        <a:pt x="28837" y="23936"/>
                        <a:pt x="19331" y="31660"/>
                      </a:cubicBezTo>
                      <a:cubicBezTo>
                        <a:pt x="19331" y="31660"/>
                        <a:pt x="42333" y="16042"/>
                        <a:pt x="47087" y="3056"/>
                      </a:cubicBezTo>
                      <a:close/>
                    </a:path>
                  </a:pathLst>
                </a:custGeom>
                <a:grpFill/>
                <a:ln w="8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3" name="Рисунок 6">
              <a:extLst>
                <a:ext uri="{FF2B5EF4-FFF2-40B4-BE49-F238E27FC236}">
                  <a16:creationId xmlns:a16="http://schemas.microsoft.com/office/drawing/2014/main" id="{55438F00-F9B5-65DB-F76B-14835853FA6F}"/>
                </a:ext>
              </a:extLst>
            </p:cNvPr>
            <p:cNvGrpSpPr/>
            <p:nvPr/>
          </p:nvGrpSpPr>
          <p:grpSpPr>
            <a:xfrm>
              <a:off x="9479096" y="267961"/>
              <a:ext cx="2445405" cy="353441"/>
              <a:chOff x="9479096" y="267961"/>
              <a:chExt cx="2445405" cy="353441"/>
            </a:xfrm>
            <a:grpFill/>
          </p:grpSpPr>
          <p:sp>
            <p:nvSpPr>
              <p:cNvPr id="74" name="Полилиния: фигура 73">
                <a:extLst>
                  <a:ext uri="{FF2B5EF4-FFF2-40B4-BE49-F238E27FC236}">
                    <a16:creationId xmlns:a16="http://schemas.microsoft.com/office/drawing/2014/main" id="{FC2B8930-D9A7-3E52-FAB0-E5D16DFE7EF7}"/>
                  </a:ext>
                </a:extLst>
              </p:cNvPr>
              <p:cNvSpPr/>
              <p:nvPr/>
            </p:nvSpPr>
            <p:spPr>
              <a:xfrm>
                <a:off x="9486738" y="274072"/>
                <a:ext cx="130970" cy="122736"/>
              </a:xfrm>
              <a:custGeom>
                <a:avLst/>
                <a:gdLst>
                  <a:gd name="connsiteX0" fmla="*/ 0 w 130970"/>
                  <a:gd name="connsiteY0" fmla="*/ 122737 h 122736"/>
                  <a:gd name="connsiteX1" fmla="*/ 0 w 130970"/>
                  <a:gd name="connsiteY1" fmla="*/ 0 h 122736"/>
                  <a:gd name="connsiteX2" fmla="*/ 22154 w 130970"/>
                  <a:gd name="connsiteY2" fmla="*/ 0 h 122736"/>
                  <a:gd name="connsiteX3" fmla="*/ 71130 w 130970"/>
                  <a:gd name="connsiteY3" fmla="*/ 80127 h 122736"/>
                  <a:gd name="connsiteX4" fmla="*/ 62217 w 130970"/>
                  <a:gd name="connsiteY4" fmla="*/ 80212 h 122736"/>
                  <a:gd name="connsiteX5" fmla="*/ 109071 w 130970"/>
                  <a:gd name="connsiteY5" fmla="*/ 0 h 122736"/>
                  <a:gd name="connsiteX6" fmla="*/ 130970 w 130970"/>
                  <a:gd name="connsiteY6" fmla="*/ 0 h 122736"/>
                  <a:gd name="connsiteX7" fmla="*/ 130970 w 130970"/>
                  <a:gd name="connsiteY7" fmla="*/ 122737 h 122736"/>
                  <a:gd name="connsiteX8" fmla="*/ 108732 w 130970"/>
                  <a:gd name="connsiteY8" fmla="*/ 122737 h 122736"/>
                  <a:gd name="connsiteX9" fmla="*/ 109071 w 130970"/>
                  <a:gd name="connsiteY9" fmla="*/ 29793 h 122736"/>
                  <a:gd name="connsiteX10" fmla="*/ 113315 w 130970"/>
                  <a:gd name="connsiteY10" fmla="*/ 31321 h 122736"/>
                  <a:gd name="connsiteX11" fmla="*/ 73506 w 130970"/>
                  <a:gd name="connsiteY11" fmla="*/ 97358 h 122736"/>
                  <a:gd name="connsiteX12" fmla="*/ 57379 w 130970"/>
                  <a:gd name="connsiteY12" fmla="*/ 97358 h 122736"/>
                  <a:gd name="connsiteX13" fmla="*/ 16891 w 130970"/>
                  <a:gd name="connsiteY13" fmla="*/ 31321 h 122736"/>
                  <a:gd name="connsiteX14" fmla="*/ 20626 w 130970"/>
                  <a:gd name="connsiteY14" fmla="*/ 29793 h 122736"/>
                  <a:gd name="connsiteX15" fmla="*/ 20965 w 130970"/>
                  <a:gd name="connsiteY15" fmla="*/ 122737 h 122736"/>
                  <a:gd name="connsiteX16" fmla="*/ 0 w 130970"/>
                  <a:gd name="connsiteY16" fmla="*/ 122737 h 122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970" h="122736">
                    <a:moveTo>
                      <a:pt x="0" y="122737"/>
                    </a:moveTo>
                    <a:lnTo>
                      <a:pt x="0" y="0"/>
                    </a:lnTo>
                    <a:lnTo>
                      <a:pt x="22154" y="0"/>
                    </a:lnTo>
                    <a:lnTo>
                      <a:pt x="71130" y="80127"/>
                    </a:lnTo>
                    <a:lnTo>
                      <a:pt x="62217" y="80212"/>
                    </a:lnTo>
                    <a:lnTo>
                      <a:pt x="109071" y="0"/>
                    </a:lnTo>
                    <a:lnTo>
                      <a:pt x="130970" y="0"/>
                    </a:lnTo>
                    <a:lnTo>
                      <a:pt x="130970" y="122737"/>
                    </a:lnTo>
                    <a:lnTo>
                      <a:pt x="108732" y="122737"/>
                    </a:lnTo>
                    <a:lnTo>
                      <a:pt x="109071" y="29793"/>
                    </a:lnTo>
                    <a:lnTo>
                      <a:pt x="113315" y="31321"/>
                    </a:lnTo>
                    <a:lnTo>
                      <a:pt x="73506" y="97358"/>
                    </a:lnTo>
                    <a:lnTo>
                      <a:pt x="57379" y="97358"/>
                    </a:lnTo>
                    <a:lnTo>
                      <a:pt x="16891" y="31321"/>
                    </a:lnTo>
                    <a:lnTo>
                      <a:pt x="20626" y="29793"/>
                    </a:lnTo>
                    <a:lnTo>
                      <a:pt x="20965" y="122737"/>
                    </a:lnTo>
                    <a:lnTo>
                      <a:pt x="0" y="122737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Полилиния: фигура 74">
                <a:extLst>
                  <a:ext uri="{FF2B5EF4-FFF2-40B4-BE49-F238E27FC236}">
                    <a16:creationId xmlns:a16="http://schemas.microsoft.com/office/drawing/2014/main" id="{93E3DD05-5510-8E34-6144-36A55E59EDB1}"/>
                  </a:ext>
                </a:extLst>
              </p:cNvPr>
              <p:cNvSpPr/>
              <p:nvPr/>
            </p:nvSpPr>
            <p:spPr>
              <a:xfrm>
                <a:off x="9645719" y="309128"/>
                <a:ext cx="85644" cy="87681"/>
              </a:xfrm>
              <a:custGeom>
                <a:avLst/>
                <a:gdLst>
                  <a:gd name="connsiteX0" fmla="*/ 0 w 85644"/>
                  <a:gd name="connsiteY0" fmla="*/ 87681 h 87681"/>
                  <a:gd name="connsiteX1" fmla="*/ 0 w 85644"/>
                  <a:gd name="connsiteY1" fmla="*/ 0 h 87681"/>
                  <a:gd name="connsiteX2" fmla="*/ 21644 w 85644"/>
                  <a:gd name="connsiteY2" fmla="*/ 0 h 87681"/>
                  <a:gd name="connsiteX3" fmla="*/ 21644 w 85644"/>
                  <a:gd name="connsiteY3" fmla="*/ 55427 h 87681"/>
                  <a:gd name="connsiteX4" fmla="*/ 65782 w 85644"/>
                  <a:gd name="connsiteY4" fmla="*/ 0 h 87681"/>
                  <a:gd name="connsiteX5" fmla="*/ 85644 w 85644"/>
                  <a:gd name="connsiteY5" fmla="*/ 0 h 87681"/>
                  <a:gd name="connsiteX6" fmla="*/ 85644 w 85644"/>
                  <a:gd name="connsiteY6" fmla="*/ 87681 h 87681"/>
                  <a:gd name="connsiteX7" fmla="*/ 64000 w 85644"/>
                  <a:gd name="connsiteY7" fmla="*/ 87681 h 87681"/>
                  <a:gd name="connsiteX8" fmla="*/ 64000 w 85644"/>
                  <a:gd name="connsiteY8" fmla="*/ 31575 h 87681"/>
                  <a:gd name="connsiteX9" fmla="*/ 19522 w 85644"/>
                  <a:gd name="connsiteY9" fmla="*/ 87681 h 87681"/>
                  <a:gd name="connsiteX10" fmla="*/ 0 w 85644"/>
                  <a:gd name="connsiteY10" fmla="*/ 87681 h 87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644" h="87681">
                    <a:moveTo>
                      <a:pt x="0" y="87681"/>
                    </a:moveTo>
                    <a:lnTo>
                      <a:pt x="0" y="0"/>
                    </a:lnTo>
                    <a:lnTo>
                      <a:pt x="21644" y="0"/>
                    </a:lnTo>
                    <a:lnTo>
                      <a:pt x="21644" y="55427"/>
                    </a:lnTo>
                    <a:lnTo>
                      <a:pt x="65782" y="0"/>
                    </a:lnTo>
                    <a:lnTo>
                      <a:pt x="85644" y="0"/>
                    </a:lnTo>
                    <a:lnTo>
                      <a:pt x="85644" y="87681"/>
                    </a:lnTo>
                    <a:lnTo>
                      <a:pt x="64000" y="87681"/>
                    </a:lnTo>
                    <a:lnTo>
                      <a:pt x="64000" y="31575"/>
                    </a:lnTo>
                    <a:lnTo>
                      <a:pt x="19522" y="87681"/>
                    </a:lnTo>
                    <a:lnTo>
                      <a:pt x="0" y="87681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Полилиния: фигура 75">
                <a:extLst>
                  <a:ext uri="{FF2B5EF4-FFF2-40B4-BE49-F238E27FC236}">
                    <a16:creationId xmlns:a16="http://schemas.microsoft.com/office/drawing/2014/main" id="{43825AAF-7C0C-D647-7C28-75663D0B314F}"/>
                  </a:ext>
                </a:extLst>
              </p:cNvPr>
              <p:cNvSpPr/>
              <p:nvPr/>
            </p:nvSpPr>
            <p:spPr>
              <a:xfrm>
                <a:off x="9757252" y="309128"/>
                <a:ext cx="85389" cy="87681"/>
              </a:xfrm>
              <a:custGeom>
                <a:avLst/>
                <a:gdLst>
                  <a:gd name="connsiteX0" fmla="*/ 0 w 85389"/>
                  <a:gd name="connsiteY0" fmla="*/ 87681 h 87681"/>
                  <a:gd name="connsiteX1" fmla="*/ 0 w 85389"/>
                  <a:gd name="connsiteY1" fmla="*/ 0 h 87681"/>
                  <a:gd name="connsiteX2" fmla="*/ 22493 w 85389"/>
                  <a:gd name="connsiteY2" fmla="*/ 0 h 87681"/>
                  <a:gd name="connsiteX3" fmla="*/ 22493 w 85389"/>
                  <a:gd name="connsiteY3" fmla="*/ 33103 h 87681"/>
                  <a:gd name="connsiteX4" fmla="*/ 62811 w 85389"/>
                  <a:gd name="connsiteY4" fmla="*/ 33103 h 87681"/>
                  <a:gd name="connsiteX5" fmla="*/ 62811 w 85389"/>
                  <a:gd name="connsiteY5" fmla="*/ 0 h 87681"/>
                  <a:gd name="connsiteX6" fmla="*/ 85390 w 85389"/>
                  <a:gd name="connsiteY6" fmla="*/ 0 h 87681"/>
                  <a:gd name="connsiteX7" fmla="*/ 85390 w 85389"/>
                  <a:gd name="connsiteY7" fmla="*/ 87681 h 87681"/>
                  <a:gd name="connsiteX8" fmla="*/ 62811 w 85389"/>
                  <a:gd name="connsiteY8" fmla="*/ 87681 h 87681"/>
                  <a:gd name="connsiteX9" fmla="*/ 62811 w 85389"/>
                  <a:gd name="connsiteY9" fmla="*/ 51353 h 87681"/>
                  <a:gd name="connsiteX10" fmla="*/ 22493 w 85389"/>
                  <a:gd name="connsiteY10" fmla="*/ 51353 h 87681"/>
                  <a:gd name="connsiteX11" fmla="*/ 22493 w 85389"/>
                  <a:gd name="connsiteY11" fmla="*/ 87681 h 87681"/>
                  <a:gd name="connsiteX12" fmla="*/ 0 w 85389"/>
                  <a:gd name="connsiteY12" fmla="*/ 87681 h 87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389" h="87681">
                    <a:moveTo>
                      <a:pt x="0" y="87681"/>
                    </a:moveTo>
                    <a:lnTo>
                      <a:pt x="0" y="0"/>
                    </a:lnTo>
                    <a:lnTo>
                      <a:pt x="22493" y="0"/>
                    </a:lnTo>
                    <a:lnTo>
                      <a:pt x="22493" y="33103"/>
                    </a:lnTo>
                    <a:lnTo>
                      <a:pt x="62811" y="33103"/>
                    </a:lnTo>
                    <a:lnTo>
                      <a:pt x="62811" y="0"/>
                    </a:lnTo>
                    <a:lnTo>
                      <a:pt x="85390" y="0"/>
                    </a:lnTo>
                    <a:lnTo>
                      <a:pt x="85390" y="87681"/>
                    </a:lnTo>
                    <a:lnTo>
                      <a:pt x="62811" y="87681"/>
                    </a:lnTo>
                    <a:lnTo>
                      <a:pt x="62811" y="51353"/>
                    </a:lnTo>
                    <a:lnTo>
                      <a:pt x="22493" y="51353"/>
                    </a:lnTo>
                    <a:lnTo>
                      <a:pt x="22493" y="87681"/>
                    </a:lnTo>
                    <a:lnTo>
                      <a:pt x="0" y="87681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Полилиния: фигура 76">
                <a:extLst>
                  <a:ext uri="{FF2B5EF4-FFF2-40B4-BE49-F238E27FC236}">
                    <a16:creationId xmlns:a16="http://schemas.microsoft.com/office/drawing/2014/main" id="{DCA35C7A-74CE-7BCE-9248-D4952E799936}"/>
                  </a:ext>
                </a:extLst>
              </p:cNvPr>
              <p:cNvSpPr/>
              <p:nvPr/>
            </p:nvSpPr>
            <p:spPr>
              <a:xfrm>
                <a:off x="9868275" y="309128"/>
                <a:ext cx="85644" cy="87681"/>
              </a:xfrm>
              <a:custGeom>
                <a:avLst/>
                <a:gdLst>
                  <a:gd name="connsiteX0" fmla="*/ 0 w 85644"/>
                  <a:gd name="connsiteY0" fmla="*/ 87681 h 87681"/>
                  <a:gd name="connsiteX1" fmla="*/ 0 w 85644"/>
                  <a:gd name="connsiteY1" fmla="*/ 0 h 87681"/>
                  <a:gd name="connsiteX2" fmla="*/ 21644 w 85644"/>
                  <a:gd name="connsiteY2" fmla="*/ 0 h 87681"/>
                  <a:gd name="connsiteX3" fmla="*/ 21644 w 85644"/>
                  <a:gd name="connsiteY3" fmla="*/ 55427 h 87681"/>
                  <a:gd name="connsiteX4" fmla="*/ 65782 w 85644"/>
                  <a:gd name="connsiteY4" fmla="*/ 0 h 87681"/>
                  <a:gd name="connsiteX5" fmla="*/ 85644 w 85644"/>
                  <a:gd name="connsiteY5" fmla="*/ 0 h 87681"/>
                  <a:gd name="connsiteX6" fmla="*/ 85644 w 85644"/>
                  <a:gd name="connsiteY6" fmla="*/ 87681 h 87681"/>
                  <a:gd name="connsiteX7" fmla="*/ 64000 w 85644"/>
                  <a:gd name="connsiteY7" fmla="*/ 87681 h 87681"/>
                  <a:gd name="connsiteX8" fmla="*/ 64000 w 85644"/>
                  <a:gd name="connsiteY8" fmla="*/ 31575 h 87681"/>
                  <a:gd name="connsiteX9" fmla="*/ 19522 w 85644"/>
                  <a:gd name="connsiteY9" fmla="*/ 87681 h 87681"/>
                  <a:gd name="connsiteX10" fmla="*/ 0 w 85644"/>
                  <a:gd name="connsiteY10" fmla="*/ 87681 h 87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644" h="87681">
                    <a:moveTo>
                      <a:pt x="0" y="87681"/>
                    </a:moveTo>
                    <a:lnTo>
                      <a:pt x="0" y="0"/>
                    </a:lnTo>
                    <a:lnTo>
                      <a:pt x="21644" y="0"/>
                    </a:lnTo>
                    <a:lnTo>
                      <a:pt x="21644" y="55427"/>
                    </a:lnTo>
                    <a:lnTo>
                      <a:pt x="65782" y="0"/>
                    </a:lnTo>
                    <a:lnTo>
                      <a:pt x="85644" y="0"/>
                    </a:lnTo>
                    <a:lnTo>
                      <a:pt x="85644" y="87681"/>
                    </a:lnTo>
                    <a:lnTo>
                      <a:pt x="64000" y="87681"/>
                    </a:lnTo>
                    <a:lnTo>
                      <a:pt x="64000" y="31575"/>
                    </a:lnTo>
                    <a:lnTo>
                      <a:pt x="19522" y="87681"/>
                    </a:lnTo>
                    <a:lnTo>
                      <a:pt x="0" y="87681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Полилиния: фигура 77">
                <a:extLst>
                  <a:ext uri="{FF2B5EF4-FFF2-40B4-BE49-F238E27FC236}">
                    <a16:creationId xmlns:a16="http://schemas.microsoft.com/office/drawing/2014/main" id="{952C93FF-DAA7-4583-7F81-48433995973E}"/>
                  </a:ext>
                </a:extLst>
              </p:cNvPr>
              <p:cNvSpPr/>
              <p:nvPr/>
            </p:nvSpPr>
            <p:spPr>
              <a:xfrm>
                <a:off x="9972414" y="306481"/>
                <a:ext cx="82088" cy="92877"/>
              </a:xfrm>
              <a:custGeom>
                <a:avLst/>
                <a:gdLst>
                  <a:gd name="connsiteX0" fmla="*/ 48137 w 82088"/>
                  <a:gd name="connsiteY0" fmla="*/ 92875 h 92877"/>
                  <a:gd name="connsiteX1" fmla="*/ 23267 w 82088"/>
                  <a:gd name="connsiteY1" fmla="*/ 86764 h 92877"/>
                  <a:gd name="connsiteX2" fmla="*/ 6206 w 82088"/>
                  <a:gd name="connsiteY2" fmla="*/ 70212 h 92877"/>
                  <a:gd name="connsiteX3" fmla="*/ 9 w 82088"/>
                  <a:gd name="connsiteY3" fmla="*/ 46446 h 92877"/>
                  <a:gd name="connsiteX4" fmla="*/ 3659 w 82088"/>
                  <a:gd name="connsiteY4" fmla="*/ 27857 h 92877"/>
                  <a:gd name="connsiteX5" fmla="*/ 14015 w 82088"/>
                  <a:gd name="connsiteY5" fmla="*/ 13172 h 92877"/>
                  <a:gd name="connsiteX6" fmla="*/ 29633 w 82088"/>
                  <a:gd name="connsiteY6" fmla="*/ 3411 h 92877"/>
                  <a:gd name="connsiteX7" fmla="*/ 49325 w 82088"/>
                  <a:gd name="connsiteY7" fmla="*/ 16 h 92877"/>
                  <a:gd name="connsiteX8" fmla="*/ 66386 w 82088"/>
                  <a:gd name="connsiteY8" fmla="*/ 2477 h 92877"/>
                  <a:gd name="connsiteX9" fmla="*/ 80900 w 82088"/>
                  <a:gd name="connsiteY9" fmla="*/ 10032 h 92877"/>
                  <a:gd name="connsiteX10" fmla="*/ 70460 w 82088"/>
                  <a:gd name="connsiteY10" fmla="*/ 27008 h 92877"/>
                  <a:gd name="connsiteX11" fmla="*/ 61123 w 82088"/>
                  <a:gd name="connsiteY11" fmla="*/ 21491 h 92877"/>
                  <a:gd name="connsiteX12" fmla="*/ 50174 w 82088"/>
                  <a:gd name="connsiteY12" fmla="*/ 19708 h 92877"/>
                  <a:gd name="connsiteX13" fmla="*/ 35320 w 82088"/>
                  <a:gd name="connsiteY13" fmla="*/ 22849 h 92877"/>
                  <a:gd name="connsiteX14" fmla="*/ 25813 w 82088"/>
                  <a:gd name="connsiteY14" fmla="*/ 32016 h 92877"/>
                  <a:gd name="connsiteX15" fmla="*/ 22503 w 82088"/>
                  <a:gd name="connsiteY15" fmla="*/ 46361 h 92877"/>
                  <a:gd name="connsiteX16" fmla="*/ 29887 w 82088"/>
                  <a:gd name="connsiteY16" fmla="*/ 66138 h 92877"/>
                  <a:gd name="connsiteX17" fmla="*/ 50089 w 82088"/>
                  <a:gd name="connsiteY17" fmla="*/ 73353 h 92877"/>
                  <a:gd name="connsiteX18" fmla="*/ 72073 w 82088"/>
                  <a:gd name="connsiteY18" fmla="*/ 64525 h 92877"/>
                  <a:gd name="connsiteX19" fmla="*/ 82089 w 82088"/>
                  <a:gd name="connsiteY19" fmla="*/ 81586 h 92877"/>
                  <a:gd name="connsiteX20" fmla="*/ 66046 w 82088"/>
                  <a:gd name="connsiteY20" fmla="*/ 89904 h 92877"/>
                  <a:gd name="connsiteX21" fmla="*/ 48137 w 82088"/>
                  <a:gd name="connsiteY21" fmla="*/ 92875 h 92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2088" h="92877">
                    <a:moveTo>
                      <a:pt x="48137" y="92875"/>
                    </a:moveTo>
                    <a:cubicBezTo>
                      <a:pt x="39394" y="92960"/>
                      <a:pt x="30991" y="91008"/>
                      <a:pt x="23267" y="86764"/>
                    </a:cubicBezTo>
                    <a:cubicBezTo>
                      <a:pt x="16222" y="82859"/>
                      <a:pt x="10365" y="77087"/>
                      <a:pt x="6206" y="70212"/>
                    </a:cubicBezTo>
                    <a:cubicBezTo>
                      <a:pt x="1962" y="62997"/>
                      <a:pt x="-160" y="54764"/>
                      <a:pt x="9" y="46446"/>
                    </a:cubicBezTo>
                    <a:cubicBezTo>
                      <a:pt x="-75" y="40079"/>
                      <a:pt x="1198" y="33713"/>
                      <a:pt x="3659" y="27857"/>
                    </a:cubicBezTo>
                    <a:cubicBezTo>
                      <a:pt x="6121" y="22339"/>
                      <a:pt x="9686" y="17247"/>
                      <a:pt x="14015" y="13172"/>
                    </a:cubicBezTo>
                    <a:cubicBezTo>
                      <a:pt x="18598" y="8928"/>
                      <a:pt x="23861" y="5618"/>
                      <a:pt x="29633" y="3411"/>
                    </a:cubicBezTo>
                    <a:cubicBezTo>
                      <a:pt x="35829" y="1035"/>
                      <a:pt x="42534" y="-154"/>
                      <a:pt x="49325" y="16"/>
                    </a:cubicBezTo>
                    <a:cubicBezTo>
                      <a:pt x="55097" y="16"/>
                      <a:pt x="60869" y="865"/>
                      <a:pt x="66386" y="2477"/>
                    </a:cubicBezTo>
                    <a:cubicBezTo>
                      <a:pt x="71564" y="4090"/>
                      <a:pt x="76487" y="6722"/>
                      <a:pt x="80900" y="10032"/>
                    </a:cubicBezTo>
                    <a:lnTo>
                      <a:pt x="70460" y="27008"/>
                    </a:lnTo>
                    <a:cubicBezTo>
                      <a:pt x="67744" y="24546"/>
                      <a:pt x="64603" y="22764"/>
                      <a:pt x="61123" y="21491"/>
                    </a:cubicBezTo>
                    <a:cubicBezTo>
                      <a:pt x="57558" y="20302"/>
                      <a:pt x="53908" y="19708"/>
                      <a:pt x="50174" y="19708"/>
                    </a:cubicBezTo>
                    <a:cubicBezTo>
                      <a:pt x="45081" y="19623"/>
                      <a:pt x="40073" y="20642"/>
                      <a:pt x="35320" y="22849"/>
                    </a:cubicBezTo>
                    <a:cubicBezTo>
                      <a:pt x="31330" y="24886"/>
                      <a:pt x="28020" y="28026"/>
                      <a:pt x="25813" y="32016"/>
                    </a:cubicBezTo>
                    <a:cubicBezTo>
                      <a:pt x="23436" y="36515"/>
                      <a:pt x="22248" y="41438"/>
                      <a:pt x="22503" y="46361"/>
                    </a:cubicBezTo>
                    <a:cubicBezTo>
                      <a:pt x="22503" y="54849"/>
                      <a:pt x="24964" y="61384"/>
                      <a:pt x="29887" y="66138"/>
                    </a:cubicBezTo>
                    <a:cubicBezTo>
                      <a:pt x="34810" y="70806"/>
                      <a:pt x="41516" y="73353"/>
                      <a:pt x="50089" y="73353"/>
                    </a:cubicBezTo>
                    <a:cubicBezTo>
                      <a:pt x="58322" y="73353"/>
                      <a:pt x="66216" y="70212"/>
                      <a:pt x="72073" y="64525"/>
                    </a:cubicBezTo>
                    <a:lnTo>
                      <a:pt x="82089" y="81586"/>
                    </a:lnTo>
                    <a:cubicBezTo>
                      <a:pt x="77166" y="85236"/>
                      <a:pt x="71733" y="88037"/>
                      <a:pt x="66046" y="89904"/>
                    </a:cubicBezTo>
                    <a:cubicBezTo>
                      <a:pt x="60359" y="91857"/>
                      <a:pt x="54418" y="92875"/>
                      <a:pt x="48137" y="92875"/>
                    </a:cubicBez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Полилиния: фигура 78">
                <a:extLst>
                  <a:ext uri="{FF2B5EF4-FFF2-40B4-BE49-F238E27FC236}">
                    <a16:creationId xmlns:a16="http://schemas.microsoft.com/office/drawing/2014/main" id="{FC77CC10-4337-6791-593C-5AE9D52067F9}"/>
                  </a:ext>
                </a:extLst>
              </p:cNvPr>
              <p:cNvSpPr/>
              <p:nvPr/>
            </p:nvSpPr>
            <p:spPr>
              <a:xfrm>
                <a:off x="10062651" y="309128"/>
                <a:ext cx="77750" cy="87681"/>
              </a:xfrm>
              <a:custGeom>
                <a:avLst/>
                <a:gdLst>
                  <a:gd name="connsiteX0" fmla="*/ 27671 w 77750"/>
                  <a:gd name="connsiteY0" fmla="*/ 87681 h 87681"/>
                  <a:gd name="connsiteX1" fmla="*/ 27671 w 77750"/>
                  <a:gd name="connsiteY1" fmla="*/ 18249 h 87681"/>
                  <a:gd name="connsiteX2" fmla="*/ 0 w 77750"/>
                  <a:gd name="connsiteY2" fmla="*/ 18249 h 87681"/>
                  <a:gd name="connsiteX3" fmla="*/ 0 w 77750"/>
                  <a:gd name="connsiteY3" fmla="*/ 0 h 87681"/>
                  <a:gd name="connsiteX4" fmla="*/ 77750 w 77750"/>
                  <a:gd name="connsiteY4" fmla="*/ 0 h 87681"/>
                  <a:gd name="connsiteX5" fmla="*/ 77750 w 77750"/>
                  <a:gd name="connsiteY5" fmla="*/ 18249 h 87681"/>
                  <a:gd name="connsiteX6" fmla="*/ 50079 w 77750"/>
                  <a:gd name="connsiteY6" fmla="*/ 18249 h 87681"/>
                  <a:gd name="connsiteX7" fmla="*/ 50079 w 77750"/>
                  <a:gd name="connsiteY7" fmla="*/ 87681 h 87681"/>
                  <a:gd name="connsiteX8" fmla="*/ 27671 w 77750"/>
                  <a:gd name="connsiteY8" fmla="*/ 87681 h 87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7750" h="87681">
                    <a:moveTo>
                      <a:pt x="27671" y="87681"/>
                    </a:moveTo>
                    <a:lnTo>
                      <a:pt x="27671" y="18249"/>
                    </a:lnTo>
                    <a:lnTo>
                      <a:pt x="0" y="18249"/>
                    </a:lnTo>
                    <a:lnTo>
                      <a:pt x="0" y="0"/>
                    </a:lnTo>
                    <a:lnTo>
                      <a:pt x="77750" y="0"/>
                    </a:lnTo>
                    <a:lnTo>
                      <a:pt x="77750" y="18249"/>
                    </a:lnTo>
                    <a:lnTo>
                      <a:pt x="50079" y="18249"/>
                    </a:lnTo>
                    <a:lnTo>
                      <a:pt x="50079" y="87681"/>
                    </a:lnTo>
                    <a:lnTo>
                      <a:pt x="27671" y="87681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Полилиния: фигура 79">
                <a:extLst>
                  <a:ext uri="{FF2B5EF4-FFF2-40B4-BE49-F238E27FC236}">
                    <a16:creationId xmlns:a16="http://schemas.microsoft.com/office/drawing/2014/main" id="{90D5D7BF-B45A-EBAA-FF40-E3953293D37E}"/>
                  </a:ext>
                </a:extLst>
              </p:cNvPr>
              <p:cNvSpPr/>
              <p:nvPr/>
            </p:nvSpPr>
            <p:spPr>
              <a:xfrm>
                <a:off x="10150153" y="306566"/>
                <a:ext cx="90389" cy="92792"/>
              </a:xfrm>
              <a:custGeom>
                <a:avLst/>
                <a:gdLst>
                  <a:gd name="connsiteX0" fmla="*/ 47882 w 90389"/>
                  <a:gd name="connsiteY0" fmla="*/ 92790 h 92792"/>
                  <a:gd name="connsiteX1" fmla="*/ 22843 w 90389"/>
                  <a:gd name="connsiteY1" fmla="*/ 86933 h 92792"/>
                  <a:gd name="connsiteX2" fmla="*/ 6036 w 90389"/>
                  <a:gd name="connsiteY2" fmla="*/ 70721 h 92792"/>
                  <a:gd name="connsiteX3" fmla="*/ 10 w 90389"/>
                  <a:gd name="connsiteY3" fmla="*/ 46446 h 92792"/>
                  <a:gd name="connsiteX4" fmla="*/ 3575 w 90389"/>
                  <a:gd name="connsiteY4" fmla="*/ 27772 h 92792"/>
                  <a:gd name="connsiteX5" fmla="*/ 13336 w 90389"/>
                  <a:gd name="connsiteY5" fmla="*/ 13088 h 92792"/>
                  <a:gd name="connsiteX6" fmla="*/ 28275 w 90389"/>
                  <a:gd name="connsiteY6" fmla="*/ 3411 h 92792"/>
                  <a:gd name="connsiteX7" fmla="*/ 46949 w 90389"/>
                  <a:gd name="connsiteY7" fmla="*/ 16 h 92792"/>
                  <a:gd name="connsiteX8" fmla="*/ 66726 w 90389"/>
                  <a:gd name="connsiteY8" fmla="*/ 3920 h 92792"/>
                  <a:gd name="connsiteX9" fmla="*/ 81071 w 90389"/>
                  <a:gd name="connsiteY9" fmla="*/ 14870 h 92792"/>
                  <a:gd name="connsiteX10" fmla="*/ 89049 w 90389"/>
                  <a:gd name="connsiteY10" fmla="*/ 31337 h 92792"/>
                  <a:gd name="connsiteX11" fmla="*/ 89643 w 90389"/>
                  <a:gd name="connsiteY11" fmla="*/ 51793 h 92792"/>
                  <a:gd name="connsiteX12" fmla="*/ 21060 w 90389"/>
                  <a:gd name="connsiteY12" fmla="*/ 51793 h 92792"/>
                  <a:gd name="connsiteX13" fmla="*/ 24370 w 90389"/>
                  <a:gd name="connsiteY13" fmla="*/ 63931 h 92792"/>
                  <a:gd name="connsiteX14" fmla="*/ 34047 w 90389"/>
                  <a:gd name="connsiteY14" fmla="*/ 72079 h 92792"/>
                  <a:gd name="connsiteX15" fmla="*/ 48901 w 90389"/>
                  <a:gd name="connsiteY15" fmla="*/ 75050 h 92792"/>
                  <a:gd name="connsiteX16" fmla="*/ 63415 w 90389"/>
                  <a:gd name="connsiteY16" fmla="*/ 72843 h 92792"/>
                  <a:gd name="connsiteX17" fmla="*/ 76317 w 90389"/>
                  <a:gd name="connsiteY17" fmla="*/ 66392 h 92792"/>
                  <a:gd name="connsiteX18" fmla="*/ 84211 w 90389"/>
                  <a:gd name="connsiteY18" fmla="*/ 82010 h 92792"/>
                  <a:gd name="connsiteX19" fmla="*/ 73941 w 90389"/>
                  <a:gd name="connsiteY19" fmla="*/ 87782 h 92792"/>
                  <a:gd name="connsiteX20" fmla="*/ 61039 w 90389"/>
                  <a:gd name="connsiteY20" fmla="*/ 91517 h 92792"/>
                  <a:gd name="connsiteX21" fmla="*/ 47882 w 90389"/>
                  <a:gd name="connsiteY21" fmla="*/ 92790 h 92792"/>
                  <a:gd name="connsiteX22" fmla="*/ 22418 w 90389"/>
                  <a:gd name="connsiteY22" fmla="*/ 35835 h 92792"/>
                  <a:gd name="connsiteX23" fmla="*/ 67829 w 90389"/>
                  <a:gd name="connsiteY23" fmla="*/ 35835 h 92792"/>
                  <a:gd name="connsiteX24" fmla="*/ 61972 w 90389"/>
                  <a:gd name="connsiteY24" fmla="*/ 21915 h 92792"/>
                  <a:gd name="connsiteX25" fmla="*/ 46354 w 90389"/>
                  <a:gd name="connsiteY25" fmla="*/ 16822 h 92792"/>
                  <a:gd name="connsiteX26" fmla="*/ 29888 w 90389"/>
                  <a:gd name="connsiteY26" fmla="*/ 21915 h 92792"/>
                  <a:gd name="connsiteX27" fmla="*/ 22418 w 90389"/>
                  <a:gd name="connsiteY27" fmla="*/ 35835 h 9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90389" h="92792">
                    <a:moveTo>
                      <a:pt x="47882" y="92790"/>
                    </a:moveTo>
                    <a:cubicBezTo>
                      <a:pt x="39140" y="92875"/>
                      <a:pt x="30567" y="90923"/>
                      <a:pt x="22843" y="86933"/>
                    </a:cubicBezTo>
                    <a:cubicBezTo>
                      <a:pt x="15798" y="83199"/>
                      <a:pt x="10026" y="77512"/>
                      <a:pt x="6036" y="70721"/>
                    </a:cubicBezTo>
                    <a:cubicBezTo>
                      <a:pt x="1877" y="63337"/>
                      <a:pt x="-160" y="54934"/>
                      <a:pt x="10" y="46446"/>
                    </a:cubicBezTo>
                    <a:cubicBezTo>
                      <a:pt x="-75" y="40079"/>
                      <a:pt x="1198" y="33713"/>
                      <a:pt x="3575" y="27772"/>
                    </a:cubicBezTo>
                    <a:cubicBezTo>
                      <a:pt x="5782" y="22255"/>
                      <a:pt x="9092" y="17332"/>
                      <a:pt x="13336" y="13088"/>
                    </a:cubicBezTo>
                    <a:cubicBezTo>
                      <a:pt x="17580" y="8844"/>
                      <a:pt x="22673" y="5533"/>
                      <a:pt x="28275" y="3411"/>
                    </a:cubicBezTo>
                    <a:cubicBezTo>
                      <a:pt x="34301" y="1035"/>
                      <a:pt x="40668" y="-154"/>
                      <a:pt x="46949" y="16"/>
                    </a:cubicBezTo>
                    <a:cubicBezTo>
                      <a:pt x="53739" y="-69"/>
                      <a:pt x="60445" y="1204"/>
                      <a:pt x="66726" y="3920"/>
                    </a:cubicBezTo>
                    <a:cubicBezTo>
                      <a:pt x="72413" y="6382"/>
                      <a:pt x="77336" y="10117"/>
                      <a:pt x="81071" y="14870"/>
                    </a:cubicBezTo>
                    <a:cubicBezTo>
                      <a:pt x="84975" y="19708"/>
                      <a:pt x="87691" y="25310"/>
                      <a:pt x="89049" y="31337"/>
                    </a:cubicBezTo>
                    <a:cubicBezTo>
                      <a:pt x="90577" y="38042"/>
                      <a:pt x="90832" y="45087"/>
                      <a:pt x="89643" y="51793"/>
                    </a:cubicBezTo>
                    <a:lnTo>
                      <a:pt x="21060" y="51793"/>
                    </a:lnTo>
                    <a:cubicBezTo>
                      <a:pt x="20975" y="56037"/>
                      <a:pt x="21994" y="60281"/>
                      <a:pt x="24370" y="63931"/>
                    </a:cubicBezTo>
                    <a:cubicBezTo>
                      <a:pt x="26747" y="67496"/>
                      <a:pt x="30142" y="70297"/>
                      <a:pt x="34047" y="72079"/>
                    </a:cubicBezTo>
                    <a:cubicBezTo>
                      <a:pt x="38630" y="74117"/>
                      <a:pt x="43723" y="75135"/>
                      <a:pt x="48901" y="75050"/>
                    </a:cubicBezTo>
                    <a:cubicBezTo>
                      <a:pt x="53824" y="75050"/>
                      <a:pt x="58662" y="74371"/>
                      <a:pt x="63415" y="72843"/>
                    </a:cubicBezTo>
                    <a:cubicBezTo>
                      <a:pt x="67999" y="71400"/>
                      <a:pt x="72498" y="69193"/>
                      <a:pt x="76317" y="66392"/>
                    </a:cubicBezTo>
                    <a:lnTo>
                      <a:pt x="84211" y="82010"/>
                    </a:lnTo>
                    <a:cubicBezTo>
                      <a:pt x="81155" y="84472"/>
                      <a:pt x="77590" y="86339"/>
                      <a:pt x="73941" y="87782"/>
                    </a:cubicBezTo>
                    <a:cubicBezTo>
                      <a:pt x="69697" y="89395"/>
                      <a:pt x="65453" y="90753"/>
                      <a:pt x="61039" y="91517"/>
                    </a:cubicBezTo>
                    <a:cubicBezTo>
                      <a:pt x="56540" y="92366"/>
                      <a:pt x="52211" y="92790"/>
                      <a:pt x="47882" y="92790"/>
                    </a:cubicBezTo>
                    <a:close/>
                    <a:moveTo>
                      <a:pt x="22418" y="35835"/>
                    </a:moveTo>
                    <a:lnTo>
                      <a:pt x="67829" y="35835"/>
                    </a:lnTo>
                    <a:cubicBezTo>
                      <a:pt x="67744" y="29979"/>
                      <a:pt x="65707" y="25225"/>
                      <a:pt x="61972" y="21915"/>
                    </a:cubicBezTo>
                    <a:cubicBezTo>
                      <a:pt x="58238" y="18520"/>
                      <a:pt x="53060" y="16822"/>
                      <a:pt x="46354" y="16822"/>
                    </a:cubicBezTo>
                    <a:cubicBezTo>
                      <a:pt x="39649" y="16822"/>
                      <a:pt x="34217" y="18435"/>
                      <a:pt x="29888" y="21915"/>
                    </a:cubicBezTo>
                    <a:cubicBezTo>
                      <a:pt x="25644" y="25225"/>
                      <a:pt x="22927" y="30318"/>
                      <a:pt x="22418" y="35835"/>
                    </a:cubicBez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Полилиния: фигура 80">
                <a:extLst>
                  <a:ext uri="{FF2B5EF4-FFF2-40B4-BE49-F238E27FC236}">
                    <a16:creationId xmlns:a16="http://schemas.microsoft.com/office/drawing/2014/main" id="{6C0859A9-3336-FAEB-02BF-B0E60B833447}"/>
                  </a:ext>
                </a:extLst>
              </p:cNvPr>
              <p:cNvSpPr/>
              <p:nvPr/>
            </p:nvSpPr>
            <p:spPr>
              <a:xfrm>
                <a:off x="10259064" y="306383"/>
                <a:ext cx="96002" cy="127519"/>
              </a:xfrm>
              <a:custGeom>
                <a:avLst/>
                <a:gdLst>
                  <a:gd name="connsiteX0" fmla="*/ 0 w 96002"/>
                  <a:gd name="connsiteY0" fmla="*/ 127264 h 127519"/>
                  <a:gd name="connsiteX1" fmla="*/ 0 w 96002"/>
                  <a:gd name="connsiteY1" fmla="*/ 2745 h 127519"/>
                  <a:gd name="connsiteX2" fmla="*/ 19862 w 96002"/>
                  <a:gd name="connsiteY2" fmla="*/ 2745 h 127519"/>
                  <a:gd name="connsiteX3" fmla="*/ 19862 w 96002"/>
                  <a:gd name="connsiteY3" fmla="*/ 14289 h 127519"/>
                  <a:gd name="connsiteX4" fmla="*/ 32934 w 96002"/>
                  <a:gd name="connsiteY4" fmla="*/ 3933 h 127519"/>
                  <a:gd name="connsiteX5" fmla="*/ 52201 w 96002"/>
                  <a:gd name="connsiteY5" fmla="*/ 29 h 127519"/>
                  <a:gd name="connsiteX6" fmla="*/ 74780 w 96002"/>
                  <a:gd name="connsiteY6" fmla="*/ 6055 h 127519"/>
                  <a:gd name="connsiteX7" fmla="*/ 90313 w 96002"/>
                  <a:gd name="connsiteY7" fmla="*/ 22522 h 127519"/>
                  <a:gd name="connsiteX8" fmla="*/ 96000 w 96002"/>
                  <a:gd name="connsiteY8" fmla="*/ 46628 h 127519"/>
                  <a:gd name="connsiteX9" fmla="*/ 92689 w 96002"/>
                  <a:gd name="connsiteY9" fmla="*/ 64708 h 127519"/>
                  <a:gd name="connsiteX10" fmla="*/ 83522 w 96002"/>
                  <a:gd name="connsiteY10" fmla="*/ 79562 h 127519"/>
                  <a:gd name="connsiteX11" fmla="*/ 69517 w 96002"/>
                  <a:gd name="connsiteY11" fmla="*/ 89578 h 127519"/>
                  <a:gd name="connsiteX12" fmla="*/ 51607 w 96002"/>
                  <a:gd name="connsiteY12" fmla="*/ 93227 h 127519"/>
                  <a:gd name="connsiteX13" fmla="*/ 34801 w 96002"/>
                  <a:gd name="connsiteY13" fmla="*/ 89917 h 127519"/>
                  <a:gd name="connsiteX14" fmla="*/ 22069 w 96002"/>
                  <a:gd name="connsiteY14" fmla="*/ 81005 h 127519"/>
                  <a:gd name="connsiteX15" fmla="*/ 22069 w 96002"/>
                  <a:gd name="connsiteY15" fmla="*/ 127519 h 127519"/>
                  <a:gd name="connsiteX16" fmla="*/ 0 w 96002"/>
                  <a:gd name="connsiteY16" fmla="*/ 127264 h 127519"/>
                  <a:gd name="connsiteX17" fmla="*/ 48127 w 96002"/>
                  <a:gd name="connsiteY17" fmla="*/ 73365 h 127519"/>
                  <a:gd name="connsiteX18" fmla="*/ 61284 w 96002"/>
                  <a:gd name="connsiteY18" fmla="*/ 70055 h 127519"/>
                  <a:gd name="connsiteX19" fmla="*/ 70366 w 96002"/>
                  <a:gd name="connsiteY19" fmla="*/ 60718 h 127519"/>
                  <a:gd name="connsiteX20" fmla="*/ 73676 w 96002"/>
                  <a:gd name="connsiteY20" fmla="*/ 46458 h 127519"/>
                  <a:gd name="connsiteX21" fmla="*/ 70366 w 96002"/>
                  <a:gd name="connsiteY21" fmla="*/ 32198 h 127519"/>
                  <a:gd name="connsiteX22" fmla="*/ 61199 w 96002"/>
                  <a:gd name="connsiteY22" fmla="*/ 22862 h 127519"/>
                  <a:gd name="connsiteX23" fmla="*/ 34801 w 96002"/>
                  <a:gd name="connsiteY23" fmla="*/ 22862 h 127519"/>
                  <a:gd name="connsiteX24" fmla="*/ 25719 w 96002"/>
                  <a:gd name="connsiteY24" fmla="*/ 32198 h 127519"/>
                  <a:gd name="connsiteX25" fmla="*/ 22408 w 96002"/>
                  <a:gd name="connsiteY25" fmla="*/ 46458 h 127519"/>
                  <a:gd name="connsiteX26" fmla="*/ 25719 w 96002"/>
                  <a:gd name="connsiteY26" fmla="*/ 60718 h 127519"/>
                  <a:gd name="connsiteX27" fmla="*/ 34886 w 96002"/>
                  <a:gd name="connsiteY27" fmla="*/ 70055 h 127519"/>
                  <a:gd name="connsiteX28" fmla="*/ 48127 w 96002"/>
                  <a:gd name="connsiteY28" fmla="*/ 73365 h 127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6002" h="127519">
                    <a:moveTo>
                      <a:pt x="0" y="127264"/>
                    </a:moveTo>
                    <a:lnTo>
                      <a:pt x="0" y="2745"/>
                    </a:lnTo>
                    <a:lnTo>
                      <a:pt x="19862" y="2745"/>
                    </a:lnTo>
                    <a:lnTo>
                      <a:pt x="19862" y="14289"/>
                    </a:lnTo>
                    <a:cubicBezTo>
                      <a:pt x="23427" y="9960"/>
                      <a:pt x="27841" y="6395"/>
                      <a:pt x="32934" y="3933"/>
                    </a:cubicBezTo>
                    <a:cubicBezTo>
                      <a:pt x="38960" y="1217"/>
                      <a:pt x="45496" y="-226"/>
                      <a:pt x="52201" y="29"/>
                    </a:cubicBezTo>
                    <a:cubicBezTo>
                      <a:pt x="60180" y="-56"/>
                      <a:pt x="67989" y="1896"/>
                      <a:pt x="74780" y="6055"/>
                    </a:cubicBezTo>
                    <a:cubicBezTo>
                      <a:pt x="81400" y="10045"/>
                      <a:pt x="86748" y="15732"/>
                      <a:pt x="90313" y="22522"/>
                    </a:cubicBezTo>
                    <a:cubicBezTo>
                      <a:pt x="94217" y="29907"/>
                      <a:pt x="96085" y="38140"/>
                      <a:pt x="96000" y="46628"/>
                    </a:cubicBezTo>
                    <a:cubicBezTo>
                      <a:pt x="96000" y="52824"/>
                      <a:pt x="94981" y="59021"/>
                      <a:pt x="92689" y="64708"/>
                    </a:cubicBezTo>
                    <a:cubicBezTo>
                      <a:pt x="90567" y="70140"/>
                      <a:pt x="87512" y="75148"/>
                      <a:pt x="83522" y="79562"/>
                    </a:cubicBezTo>
                    <a:cubicBezTo>
                      <a:pt x="79618" y="83806"/>
                      <a:pt x="74780" y="87201"/>
                      <a:pt x="69517" y="89578"/>
                    </a:cubicBezTo>
                    <a:cubicBezTo>
                      <a:pt x="63830" y="92039"/>
                      <a:pt x="57888" y="93227"/>
                      <a:pt x="51607" y="93227"/>
                    </a:cubicBezTo>
                    <a:cubicBezTo>
                      <a:pt x="45835" y="93312"/>
                      <a:pt x="40064" y="92209"/>
                      <a:pt x="34801" y="89917"/>
                    </a:cubicBezTo>
                    <a:cubicBezTo>
                      <a:pt x="29963" y="87795"/>
                      <a:pt x="25719" y="84739"/>
                      <a:pt x="22069" y="81005"/>
                    </a:cubicBezTo>
                    <a:lnTo>
                      <a:pt x="22069" y="127519"/>
                    </a:lnTo>
                    <a:lnTo>
                      <a:pt x="0" y="127264"/>
                    </a:lnTo>
                    <a:close/>
                    <a:moveTo>
                      <a:pt x="48127" y="73365"/>
                    </a:moveTo>
                    <a:cubicBezTo>
                      <a:pt x="52711" y="73450"/>
                      <a:pt x="57294" y="72347"/>
                      <a:pt x="61284" y="70055"/>
                    </a:cubicBezTo>
                    <a:cubicBezTo>
                      <a:pt x="65188" y="67933"/>
                      <a:pt x="68329" y="64623"/>
                      <a:pt x="70366" y="60718"/>
                    </a:cubicBezTo>
                    <a:cubicBezTo>
                      <a:pt x="72573" y="56389"/>
                      <a:pt x="73761" y="51381"/>
                      <a:pt x="73676" y="46458"/>
                    </a:cubicBezTo>
                    <a:cubicBezTo>
                      <a:pt x="73761" y="41535"/>
                      <a:pt x="72658" y="36612"/>
                      <a:pt x="70366" y="32198"/>
                    </a:cubicBezTo>
                    <a:cubicBezTo>
                      <a:pt x="68244" y="28294"/>
                      <a:pt x="65103" y="25153"/>
                      <a:pt x="61199" y="22862"/>
                    </a:cubicBezTo>
                    <a:cubicBezTo>
                      <a:pt x="52965" y="18533"/>
                      <a:pt x="43119" y="18533"/>
                      <a:pt x="34801" y="22862"/>
                    </a:cubicBezTo>
                    <a:cubicBezTo>
                      <a:pt x="30896" y="25069"/>
                      <a:pt x="27841" y="28294"/>
                      <a:pt x="25719" y="32198"/>
                    </a:cubicBezTo>
                    <a:cubicBezTo>
                      <a:pt x="23342" y="36527"/>
                      <a:pt x="22324" y="41535"/>
                      <a:pt x="22408" y="46458"/>
                    </a:cubicBezTo>
                    <a:cubicBezTo>
                      <a:pt x="22324" y="51381"/>
                      <a:pt x="23427" y="56305"/>
                      <a:pt x="25719" y="60718"/>
                    </a:cubicBezTo>
                    <a:cubicBezTo>
                      <a:pt x="27841" y="64623"/>
                      <a:pt x="30981" y="67933"/>
                      <a:pt x="34886" y="70055"/>
                    </a:cubicBezTo>
                    <a:cubicBezTo>
                      <a:pt x="38875" y="72262"/>
                      <a:pt x="43459" y="73450"/>
                      <a:pt x="48127" y="73365"/>
                    </a:cubicBez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Полилиния: фигура 81">
                <a:extLst>
                  <a:ext uri="{FF2B5EF4-FFF2-40B4-BE49-F238E27FC236}">
                    <a16:creationId xmlns:a16="http://schemas.microsoft.com/office/drawing/2014/main" id="{58FD12F6-71A4-B081-4153-D3F64C20CBC7}"/>
                  </a:ext>
                </a:extLst>
              </p:cNvPr>
              <p:cNvSpPr/>
              <p:nvPr/>
            </p:nvSpPr>
            <p:spPr>
              <a:xfrm>
                <a:off x="10367107" y="306481"/>
                <a:ext cx="82173" cy="92877"/>
              </a:xfrm>
              <a:custGeom>
                <a:avLst/>
                <a:gdLst>
                  <a:gd name="connsiteX0" fmla="*/ 48137 w 82173"/>
                  <a:gd name="connsiteY0" fmla="*/ 92875 h 92877"/>
                  <a:gd name="connsiteX1" fmla="*/ 23267 w 82173"/>
                  <a:gd name="connsiteY1" fmla="*/ 86764 h 92877"/>
                  <a:gd name="connsiteX2" fmla="*/ 6206 w 82173"/>
                  <a:gd name="connsiteY2" fmla="*/ 70212 h 92877"/>
                  <a:gd name="connsiteX3" fmla="*/ 9 w 82173"/>
                  <a:gd name="connsiteY3" fmla="*/ 46446 h 92877"/>
                  <a:gd name="connsiteX4" fmla="*/ 3659 w 82173"/>
                  <a:gd name="connsiteY4" fmla="*/ 27857 h 92877"/>
                  <a:gd name="connsiteX5" fmla="*/ 14015 w 82173"/>
                  <a:gd name="connsiteY5" fmla="*/ 13172 h 92877"/>
                  <a:gd name="connsiteX6" fmla="*/ 29633 w 82173"/>
                  <a:gd name="connsiteY6" fmla="*/ 3411 h 92877"/>
                  <a:gd name="connsiteX7" fmla="*/ 49325 w 82173"/>
                  <a:gd name="connsiteY7" fmla="*/ 16 h 92877"/>
                  <a:gd name="connsiteX8" fmla="*/ 66471 w 82173"/>
                  <a:gd name="connsiteY8" fmla="*/ 2477 h 92877"/>
                  <a:gd name="connsiteX9" fmla="*/ 80985 w 82173"/>
                  <a:gd name="connsiteY9" fmla="*/ 10032 h 92877"/>
                  <a:gd name="connsiteX10" fmla="*/ 70545 w 82173"/>
                  <a:gd name="connsiteY10" fmla="*/ 27008 h 92877"/>
                  <a:gd name="connsiteX11" fmla="*/ 61208 w 82173"/>
                  <a:gd name="connsiteY11" fmla="*/ 21491 h 92877"/>
                  <a:gd name="connsiteX12" fmla="*/ 50259 w 82173"/>
                  <a:gd name="connsiteY12" fmla="*/ 19708 h 92877"/>
                  <a:gd name="connsiteX13" fmla="*/ 35404 w 82173"/>
                  <a:gd name="connsiteY13" fmla="*/ 22849 h 92877"/>
                  <a:gd name="connsiteX14" fmla="*/ 25898 w 82173"/>
                  <a:gd name="connsiteY14" fmla="*/ 32016 h 92877"/>
                  <a:gd name="connsiteX15" fmla="*/ 22588 w 82173"/>
                  <a:gd name="connsiteY15" fmla="*/ 46361 h 92877"/>
                  <a:gd name="connsiteX16" fmla="*/ 29972 w 82173"/>
                  <a:gd name="connsiteY16" fmla="*/ 66138 h 92877"/>
                  <a:gd name="connsiteX17" fmla="*/ 50174 w 82173"/>
                  <a:gd name="connsiteY17" fmla="*/ 73353 h 92877"/>
                  <a:gd name="connsiteX18" fmla="*/ 72158 w 82173"/>
                  <a:gd name="connsiteY18" fmla="*/ 64525 h 92877"/>
                  <a:gd name="connsiteX19" fmla="*/ 82174 w 82173"/>
                  <a:gd name="connsiteY19" fmla="*/ 81586 h 92877"/>
                  <a:gd name="connsiteX20" fmla="*/ 66131 w 82173"/>
                  <a:gd name="connsiteY20" fmla="*/ 89904 h 92877"/>
                  <a:gd name="connsiteX21" fmla="*/ 48137 w 82173"/>
                  <a:gd name="connsiteY21" fmla="*/ 92875 h 92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2173" h="92877">
                    <a:moveTo>
                      <a:pt x="48137" y="92875"/>
                    </a:moveTo>
                    <a:cubicBezTo>
                      <a:pt x="39394" y="92960"/>
                      <a:pt x="30991" y="91008"/>
                      <a:pt x="23267" y="86764"/>
                    </a:cubicBezTo>
                    <a:cubicBezTo>
                      <a:pt x="16222" y="82859"/>
                      <a:pt x="10365" y="77087"/>
                      <a:pt x="6206" y="70212"/>
                    </a:cubicBezTo>
                    <a:cubicBezTo>
                      <a:pt x="1962" y="62997"/>
                      <a:pt x="-160" y="54764"/>
                      <a:pt x="9" y="46446"/>
                    </a:cubicBezTo>
                    <a:cubicBezTo>
                      <a:pt x="-75" y="40079"/>
                      <a:pt x="1198" y="33713"/>
                      <a:pt x="3659" y="27857"/>
                    </a:cubicBezTo>
                    <a:cubicBezTo>
                      <a:pt x="6121" y="22339"/>
                      <a:pt x="9686" y="17247"/>
                      <a:pt x="14015" y="13172"/>
                    </a:cubicBezTo>
                    <a:cubicBezTo>
                      <a:pt x="18598" y="8928"/>
                      <a:pt x="23861" y="5618"/>
                      <a:pt x="29633" y="3411"/>
                    </a:cubicBezTo>
                    <a:cubicBezTo>
                      <a:pt x="35829" y="1035"/>
                      <a:pt x="42534" y="-154"/>
                      <a:pt x="49325" y="16"/>
                    </a:cubicBezTo>
                    <a:cubicBezTo>
                      <a:pt x="55097" y="16"/>
                      <a:pt x="60954" y="865"/>
                      <a:pt x="66471" y="2477"/>
                    </a:cubicBezTo>
                    <a:cubicBezTo>
                      <a:pt x="71648" y="4090"/>
                      <a:pt x="76571" y="6722"/>
                      <a:pt x="80985" y="10032"/>
                    </a:cubicBezTo>
                    <a:lnTo>
                      <a:pt x="70545" y="27008"/>
                    </a:lnTo>
                    <a:cubicBezTo>
                      <a:pt x="67829" y="24546"/>
                      <a:pt x="64688" y="22764"/>
                      <a:pt x="61208" y="21491"/>
                    </a:cubicBezTo>
                    <a:cubicBezTo>
                      <a:pt x="57643" y="20302"/>
                      <a:pt x="53993" y="19708"/>
                      <a:pt x="50259" y="19708"/>
                    </a:cubicBezTo>
                    <a:cubicBezTo>
                      <a:pt x="45166" y="19623"/>
                      <a:pt x="40158" y="20642"/>
                      <a:pt x="35404" y="22849"/>
                    </a:cubicBezTo>
                    <a:cubicBezTo>
                      <a:pt x="31415" y="24886"/>
                      <a:pt x="28105" y="28026"/>
                      <a:pt x="25898" y="32016"/>
                    </a:cubicBezTo>
                    <a:cubicBezTo>
                      <a:pt x="23521" y="36515"/>
                      <a:pt x="22333" y="41438"/>
                      <a:pt x="22588" y="46361"/>
                    </a:cubicBezTo>
                    <a:cubicBezTo>
                      <a:pt x="22588" y="54849"/>
                      <a:pt x="25049" y="61384"/>
                      <a:pt x="29972" y="66138"/>
                    </a:cubicBezTo>
                    <a:cubicBezTo>
                      <a:pt x="34895" y="70806"/>
                      <a:pt x="41601" y="73353"/>
                      <a:pt x="50174" y="73353"/>
                    </a:cubicBezTo>
                    <a:cubicBezTo>
                      <a:pt x="58407" y="73353"/>
                      <a:pt x="66301" y="70212"/>
                      <a:pt x="72158" y="64525"/>
                    </a:cubicBezTo>
                    <a:lnTo>
                      <a:pt x="82174" y="81586"/>
                    </a:lnTo>
                    <a:cubicBezTo>
                      <a:pt x="77251" y="85236"/>
                      <a:pt x="71818" y="88037"/>
                      <a:pt x="66131" y="89904"/>
                    </a:cubicBezTo>
                    <a:cubicBezTo>
                      <a:pt x="60359" y="91857"/>
                      <a:pt x="54248" y="92875"/>
                      <a:pt x="48137" y="92875"/>
                    </a:cubicBez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Полилиния: фигура 82">
                <a:extLst>
                  <a:ext uri="{FF2B5EF4-FFF2-40B4-BE49-F238E27FC236}">
                    <a16:creationId xmlns:a16="http://schemas.microsoft.com/office/drawing/2014/main" id="{1AD18F83-20C7-ECE5-B0FD-0B745465CE80}"/>
                  </a:ext>
                </a:extLst>
              </p:cNvPr>
              <p:cNvSpPr/>
              <p:nvPr/>
            </p:nvSpPr>
            <p:spPr>
              <a:xfrm>
                <a:off x="10457175" y="309128"/>
                <a:ext cx="77750" cy="87681"/>
              </a:xfrm>
              <a:custGeom>
                <a:avLst/>
                <a:gdLst>
                  <a:gd name="connsiteX0" fmla="*/ 27671 w 77750"/>
                  <a:gd name="connsiteY0" fmla="*/ 87681 h 87681"/>
                  <a:gd name="connsiteX1" fmla="*/ 27671 w 77750"/>
                  <a:gd name="connsiteY1" fmla="*/ 18249 h 87681"/>
                  <a:gd name="connsiteX2" fmla="*/ 0 w 77750"/>
                  <a:gd name="connsiteY2" fmla="*/ 18249 h 87681"/>
                  <a:gd name="connsiteX3" fmla="*/ 0 w 77750"/>
                  <a:gd name="connsiteY3" fmla="*/ 0 h 87681"/>
                  <a:gd name="connsiteX4" fmla="*/ 77750 w 77750"/>
                  <a:gd name="connsiteY4" fmla="*/ 0 h 87681"/>
                  <a:gd name="connsiteX5" fmla="*/ 77750 w 77750"/>
                  <a:gd name="connsiteY5" fmla="*/ 18249 h 87681"/>
                  <a:gd name="connsiteX6" fmla="*/ 50079 w 77750"/>
                  <a:gd name="connsiteY6" fmla="*/ 18249 h 87681"/>
                  <a:gd name="connsiteX7" fmla="*/ 50079 w 77750"/>
                  <a:gd name="connsiteY7" fmla="*/ 87681 h 87681"/>
                  <a:gd name="connsiteX8" fmla="*/ 27671 w 77750"/>
                  <a:gd name="connsiteY8" fmla="*/ 87681 h 87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7750" h="87681">
                    <a:moveTo>
                      <a:pt x="27671" y="87681"/>
                    </a:moveTo>
                    <a:lnTo>
                      <a:pt x="27671" y="18249"/>
                    </a:lnTo>
                    <a:lnTo>
                      <a:pt x="0" y="18249"/>
                    </a:lnTo>
                    <a:lnTo>
                      <a:pt x="0" y="0"/>
                    </a:lnTo>
                    <a:lnTo>
                      <a:pt x="77750" y="0"/>
                    </a:lnTo>
                    <a:lnTo>
                      <a:pt x="77750" y="18249"/>
                    </a:lnTo>
                    <a:lnTo>
                      <a:pt x="50079" y="18249"/>
                    </a:lnTo>
                    <a:lnTo>
                      <a:pt x="50079" y="87681"/>
                    </a:lnTo>
                    <a:lnTo>
                      <a:pt x="27671" y="87681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Полилиния: фигура 83">
                <a:extLst>
                  <a:ext uri="{FF2B5EF4-FFF2-40B4-BE49-F238E27FC236}">
                    <a16:creationId xmlns:a16="http://schemas.microsoft.com/office/drawing/2014/main" id="{802FDF21-679A-E3F2-A0BF-6643C726ED21}"/>
                  </a:ext>
                </a:extLst>
              </p:cNvPr>
              <p:cNvSpPr/>
              <p:nvPr/>
            </p:nvSpPr>
            <p:spPr>
              <a:xfrm>
                <a:off x="10551986" y="309128"/>
                <a:ext cx="79890" cy="87681"/>
              </a:xfrm>
              <a:custGeom>
                <a:avLst/>
                <a:gdLst>
                  <a:gd name="connsiteX0" fmla="*/ 0 w 79890"/>
                  <a:gd name="connsiteY0" fmla="*/ 87681 h 87681"/>
                  <a:gd name="connsiteX1" fmla="*/ 0 w 79890"/>
                  <a:gd name="connsiteY1" fmla="*/ 0 h 87681"/>
                  <a:gd name="connsiteX2" fmla="*/ 43289 w 79890"/>
                  <a:gd name="connsiteY2" fmla="*/ 0 h 87681"/>
                  <a:gd name="connsiteX3" fmla="*/ 67310 w 79890"/>
                  <a:gd name="connsiteY3" fmla="*/ 5687 h 87681"/>
                  <a:gd name="connsiteX4" fmla="*/ 76223 w 79890"/>
                  <a:gd name="connsiteY4" fmla="*/ 22663 h 87681"/>
                  <a:gd name="connsiteX5" fmla="*/ 73421 w 79890"/>
                  <a:gd name="connsiteY5" fmla="*/ 32424 h 87681"/>
                  <a:gd name="connsiteX6" fmla="*/ 65782 w 79890"/>
                  <a:gd name="connsiteY6" fmla="*/ 39215 h 87681"/>
                  <a:gd name="connsiteX7" fmla="*/ 54833 w 79890"/>
                  <a:gd name="connsiteY7" fmla="*/ 42949 h 87681"/>
                  <a:gd name="connsiteX8" fmla="*/ 54493 w 79890"/>
                  <a:gd name="connsiteY8" fmla="*/ 38026 h 87681"/>
                  <a:gd name="connsiteX9" fmla="*/ 73167 w 79890"/>
                  <a:gd name="connsiteY9" fmla="*/ 45581 h 87681"/>
                  <a:gd name="connsiteX10" fmla="*/ 79872 w 79890"/>
                  <a:gd name="connsiteY10" fmla="*/ 61369 h 87681"/>
                  <a:gd name="connsiteX11" fmla="*/ 75713 w 79890"/>
                  <a:gd name="connsiteY11" fmla="*/ 75374 h 87681"/>
                  <a:gd name="connsiteX12" fmla="*/ 63745 w 79890"/>
                  <a:gd name="connsiteY12" fmla="*/ 84456 h 87681"/>
                  <a:gd name="connsiteX13" fmla="*/ 44647 w 79890"/>
                  <a:gd name="connsiteY13" fmla="*/ 87597 h 87681"/>
                  <a:gd name="connsiteX14" fmla="*/ 0 w 79890"/>
                  <a:gd name="connsiteY14" fmla="*/ 87681 h 87681"/>
                  <a:gd name="connsiteX15" fmla="*/ 21644 w 79890"/>
                  <a:gd name="connsiteY15" fmla="*/ 71639 h 87681"/>
                  <a:gd name="connsiteX16" fmla="*/ 41761 w 79890"/>
                  <a:gd name="connsiteY16" fmla="*/ 71639 h 87681"/>
                  <a:gd name="connsiteX17" fmla="*/ 53644 w 79890"/>
                  <a:gd name="connsiteY17" fmla="*/ 68923 h 87681"/>
                  <a:gd name="connsiteX18" fmla="*/ 57888 w 79890"/>
                  <a:gd name="connsiteY18" fmla="*/ 61029 h 87681"/>
                  <a:gd name="connsiteX19" fmla="*/ 53729 w 79890"/>
                  <a:gd name="connsiteY19" fmla="*/ 53305 h 87681"/>
                  <a:gd name="connsiteX20" fmla="*/ 41761 w 79890"/>
                  <a:gd name="connsiteY20" fmla="*/ 50758 h 87681"/>
                  <a:gd name="connsiteX21" fmla="*/ 19013 w 79890"/>
                  <a:gd name="connsiteY21" fmla="*/ 50758 h 87681"/>
                  <a:gd name="connsiteX22" fmla="*/ 19013 w 79890"/>
                  <a:gd name="connsiteY22" fmla="*/ 35480 h 87681"/>
                  <a:gd name="connsiteX23" fmla="*/ 39639 w 79890"/>
                  <a:gd name="connsiteY23" fmla="*/ 35480 h 87681"/>
                  <a:gd name="connsiteX24" fmla="*/ 50928 w 79890"/>
                  <a:gd name="connsiteY24" fmla="*/ 33103 h 87681"/>
                  <a:gd name="connsiteX25" fmla="*/ 54918 w 79890"/>
                  <a:gd name="connsiteY25" fmla="*/ 25719 h 87681"/>
                  <a:gd name="connsiteX26" fmla="*/ 50928 w 79890"/>
                  <a:gd name="connsiteY26" fmla="*/ 18164 h 87681"/>
                  <a:gd name="connsiteX27" fmla="*/ 39639 w 79890"/>
                  <a:gd name="connsiteY27" fmla="*/ 15788 h 87681"/>
                  <a:gd name="connsiteX28" fmla="*/ 21644 w 79890"/>
                  <a:gd name="connsiteY28" fmla="*/ 15788 h 87681"/>
                  <a:gd name="connsiteX29" fmla="*/ 21644 w 79890"/>
                  <a:gd name="connsiteY29" fmla="*/ 71639 h 87681"/>
                  <a:gd name="connsiteX30" fmla="*/ 21644 w 79890"/>
                  <a:gd name="connsiteY30" fmla="*/ 71639 h 87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9890" h="87681">
                    <a:moveTo>
                      <a:pt x="0" y="87681"/>
                    </a:moveTo>
                    <a:lnTo>
                      <a:pt x="0" y="0"/>
                    </a:lnTo>
                    <a:lnTo>
                      <a:pt x="43289" y="0"/>
                    </a:lnTo>
                    <a:cubicBezTo>
                      <a:pt x="53390" y="0"/>
                      <a:pt x="61369" y="1867"/>
                      <a:pt x="67310" y="5687"/>
                    </a:cubicBezTo>
                    <a:cubicBezTo>
                      <a:pt x="73167" y="9422"/>
                      <a:pt x="76223" y="15109"/>
                      <a:pt x="76223" y="22663"/>
                    </a:cubicBezTo>
                    <a:cubicBezTo>
                      <a:pt x="76307" y="26058"/>
                      <a:pt x="75289" y="29453"/>
                      <a:pt x="73421" y="32424"/>
                    </a:cubicBezTo>
                    <a:cubicBezTo>
                      <a:pt x="71384" y="35225"/>
                      <a:pt x="68838" y="37602"/>
                      <a:pt x="65782" y="39215"/>
                    </a:cubicBezTo>
                    <a:cubicBezTo>
                      <a:pt x="62387" y="41082"/>
                      <a:pt x="58567" y="42355"/>
                      <a:pt x="54833" y="42949"/>
                    </a:cubicBezTo>
                    <a:lnTo>
                      <a:pt x="54493" y="38026"/>
                    </a:lnTo>
                    <a:cubicBezTo>
                      <a:pt x="62472" y="38960"/>
                      <a:pt x="68753" y="41422"/>
                      <a:pt x="73167" y="45581"/>
                    </a:cubicBezTo>
                    <a:cubicBezTo>
                      <a:pt x="77666" y="49570"/>
                      <a:pt x="80127" y="55342"/>
                      <a:pt x="79872" y="61369"/>
                    </a:cubicBezTo>
                    <a:cubicBezTo>
                      <a:pt x="79957" y="66292"/>
                      <a:pt x="78599" y="71215"/>
                      <a:pt x="75713" y="75374"/>
                    </a:cubicBezTo>
                    <a:cubicBezTo>
                      <a:pt x="72657" y="79533"/>
                      <a:pt x="68498" y="82673"/>
                      <a:pt x="63745" y="84456"/>
                    </a:cubicBezTo>
                    <a:cubicBezTo>
                      <a:pt x="57634" y="86663"/>
                      <a:pt x="51183" y="87766"/>
                      <a:pt x="44647" y="87597"/>
                    </a:cubicBezTo>
                    <a:lnTo>
                      <a:pt x="0" y="87681"/>
                    </a:lnTo>
                    <a:close/>
                    <a:moveTo>
                      <a:pt x="21644" y="71639"/>
                    </a:moveTo>
                    <a:lnTo>
                      <a:pt x="41761" y="71639"/>
                    </a:lnTo>
                    <a:cubicBezTo>
                      <a:pt x="46939" y="71639"/>
                      <a:pt x="50843" y="70705"/>
                      <a:pt x="53644" y="68923"/>
                    </a:cubicBezTo>
                    <a:cubicBezTo>
                      <a:pt x="56360" y="67310"/>
                      <a:pt x="57973" y="64254"/>
                      <a:pt x="57888" y="61029"/>
                    </a:cubicBezTo>
                    <a:cubicBezTo>
                      <a:pt x="57973" y="57888"/>
                      <a:pt x="56445" y="54918"/>
                      <a:pt x="53729" y="53305"/>
                    </a:cubicBezTo>
                    <a:cubicBezTo>
                      <a:pt x="51013" y="51522"/>
                      <a:pt x="47024" y="50758"/>
                      <a:pt x="41761" y="50758"/>
                    </a:cubicBezTo>
                    <a:lnTo>
                      <a:pt x="19013" y="50758"/>
                    </a:lnTo>
                    <a:lnTo>
                      <a:pt x="19013" y="35480"/>
                    </a:lnTo>
                    <a:lnTo>
                      <a:pt x="39639" y="35480"/>
                    </a:lnTo>
                    <a:cubicBezTo>
                      <a:pt x="44477" y="35480"/>
                      <a:pt x="48212" y="34631"/>
                      <a:pt x="50928" y="33103"/>
                    </a:cubicBezTo>
                    <a:cubicBezTo>
                      <a:pt x="53644" y="31575"/>
                      <a:pt x="55172" y="28774"/>
                      <a:pt x="54918" y="25719"/>
                    </a:cubicBezTo>
                    <a:cubicBezTo>
                      <a:pt x="55002" y="22663"/>
                      <a:pt x="53475" y="19692"/>
                      <a:pt x="50928" y="18164"/>
                    </a:cubicBezTo>
                    <a:cubicBezTo>
                      <a:pt x="48212" y="16552"/>
                      <a:pt x="44477" y="15788"/>
                      <a:pt x="39639" y="15788"/>
                    </a:cubicBezTo>
                    <a:lnTo>
                      <a:pt x="21644" y="15788"/>
                    </a:lnTo>
                    <a:lnTo>
                      <a:pt x="21644" y="71639"/>
                    </a:lnTo>
                    <a:lnTo>
                      <a:pt x="21644" y="71639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Полилиния: фигура 84">
                <a:extLst>
                  <a:ext uri="{FF2B5EF4-FFF2-40B4-BE49-F238E27FC236}">
                    <a16:creationId xmlns:a16="http://schemas.microsoft.com/office/drawing/2014/main" id="{4D0DEEA1-75B5-8610-1294-3BAECF44F3F8}"/>
                  </a:ext>
                </a:extLst>
              </p:cNvPr>
              <p:cNvSpPr/>
              <p:nvPr/>
            </p:nvSpPr>
            <p:spPr>
              <a:xfrm>
                <a:off x="10645383" y="306240"/>
                <a:ext cx="95889" cy="93130"/>
              </a:xfrm>
              <a:custGeom>
                <a:avLst/>
                <a:gdLst>
                  <a:gd name="connsiteX0" fmla="*/ 47929 w 95889"/>
                  <a:gd name="connsiteY0" fmla="*/ 93116 h 93130"/>
                  <a:gd name="connsiteX1" fmla="*/ 23144 w 95889"/>
                  <a:gd name="connsiteY1" fmla="*/ 86750 h 93130"/>
                  <a:gd name="connsiteX2" fmla="*/ 6168 w 95889"/>
                  <a:gd name="connsiteY2" fmla="*/ 69774 h 93130"/>
                  <a:gd name="connsiteX3" fmla="*/ 3622 w 95889"/>
                  <a:gd name="connsiteY3" fmla="*/ 28862 h 93130"/>
                  <a:gd name="connsiteX4" fmla="*/ 13637 w 95889"/>
                  <a:gd name="connsiteY4" fmla="*/ 14008 h 93130"/>
                  <a:gd name="connsiteX5" fmla="*/ 28831 w 95889"/>
                  <a:gd name="connsiteY5" fmla="*/ 3737 h 93130"/>
                  <a:gd name="connsiteX6" fmla="*/ 48099 w 95889"/>
                  <a:gd name="connsiteY6" fmla="*/ 2 h 93130"/>
                  <a:gd name="connsiteX7" fmla="*/ 72799 w 95889"/>
                  <a:gd name="connsiteY7" fmla="*/ 6368 h 93130"/>
                  <a:gd name="connsiteX8" fmla="*/ 89775 w 95889"/>
                  <a:gd name="connsiteY8" fmla="*/ 23175 h 93130"/>
                  <a:gd name="connsiteX9" fmla="*/ 95887 w 95889"/>
                  <a:gd name="connsiteY9" fmla="*/ 46432 h 93130"/>
                  <a:gd name="connsiteX10" fmla="*/ 92322 w 95889"/>
                  <a:gd name="connsiteY10" fmla="*/ 64087 h 93130"/>
                  <a:gd name="connsiteX11" fmla="*/ 82306 w 95889"/>
                  <a:gd name="connsiteY11" fmla="*/ 79026 h 93130"/>
                  <a:gd name="connsiteX12" fmla="*/ 67112 w 95889"/>
                  <a:gd name="connsiteY12" fmla="*/ 89297 h 93130"/>
                  <a:gd name="connsiteX13" fmla="*/ 47929 w 95889"/>
                  <a:gd name="connsiteY13" fmla="*/ 93116 h 93130"/>
                  <a:gd name="connsiteX14" fmla="*/ 47929 w 95889"/>
                  <a:gd name="connsiteY14" fmla="*/ 73509 h 93130"/>
                  <a:gd name="connsiteX15" fmla="*/ 61086 w 95889"/>
                  <a:gd name="connsiteY15" fmla="*/ 70199 h 93130"/>
                  <a:gd name="connsiteX16" fmla="*/ 70168 w 95889"/>
                  <a:gd name="connsiteY16" fmla="*/ 60862 h 93130"/>
                  <a:gd name="connsiteX17" fmla="*/ 73478 w 95889"/>
                  <a:gd name="connsiteY17" fmla="*/ 46602 h 93130"/>
                  <a:gd name="connsiteX18" fmla="*/ 70168 w 95889"/>
                  <a:gd name="connsiteY18" fmla="*/ 32257 h 93130"/>
                  <a:gd name="connsiteX19" fmla="*/ 61001 w 95889"/>
                  <a:gd name="connsiteY19" fmla="*/ 22920 h 93130"/>
                  <a:gd name="connsiteX20" fmla="*/ 34518 w 95889"/>
                  <a:gd name="connsiteY20" fmla="*/ 22920 h 93130"/>
                  <a:gd name="connsiteX21" fmla="*/ 25436 w 95889"/>
                  <a:gd name="connsiteY21" fmla="*/ 32257 h 93130"/>
                  <a:gd name="connsiteX22" fmla="*/ 22125 w 95889"/>
                  <a:gd name="connsiteY22" fmla="*/ 46602 h 93130"/>
                  <a:gd name="connsiteX23" fmla="*/ 25436 w 95889"/>
                  <a:gd name="connsiteY23" fmla="*/ 60862 h 93130"/>
                  <a:gd name="connsiteX24" fmla="*/ 34603 w 95889"/>
                  <a:gd name="connsiteY24" fmla="*/ 70199 h 93130"/>
                  <a:gd name="connsiteX25" fmla="*/ 47929 w 95889"/>
                  <a:gd name="connsiteY25" fmla="*/ 73509 h 93130"/>
                  <a:gd name="connsiteX26" fmla="*/ 47929 w 95889"/>
                  <a:gd name="connsiteY26" fmla="*/ 73509 h 93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5889" h="93130">
                    <a:moveTo>
                      <a:pt x="47929" y="93116"/>
                    </a:moveTo>
                    <a:cubicBezTo>
                      <a:pt x="39186" y="93201"/>
                      <a:pt x="30613" y="91079"/>
                      <a:pt x="23144" y="86750"/>
                    </a:cubicBezTo>
                    <a:cubicBezTo>
                      <a:pt x="16099" y="82591"/>
                      <a:pt x="10242" y="76904"/>
                      <a:pt x="6168" y="69774"/>
                    </a:cubicBezTo>
                    <a:cubicBezTo>
                      <a:pt x="-1047" y="57297"/>
                      <a:pt x="-1980" y="42103"/>
                      <a:pt x="3622" y="28862"/>
                    </a:cubicBezTo>
                    <a:cubicBezTo>
                      <a:pt x="5998" y="23345"/>
                      <a:pt x="9393" y="18252"/>
                      <a:pt x="13637" y="14008"/>
                    </a:cubicBezTo>
                    <a:cubicBezTo>
                      <a:pt x="17966" y="9679"/>
                      <a:pt x="23144" y="6284"/>
                      <a:pt x="28831" y="3737"/>
                    </a:cubicBezTo>
                    <a:cubicBezTo>
                      <a:pt x="34942" y="1191"/>
                      <a:pt x="41563" y="2"/>
                      <a:pt x="48099" y="2"/>
                    </a:cubicBezTo>
                    <a:cubicBezTo>
                      <a:pt x="56842" y="-82"/>
                      <a:pt x="65245" y="2040"/>
                      <a:pt x="72799" y="6368"/>
                    </a:cubicBezTo>
                    <a:cubicBezTo>
                      <a:pt x="79844" y="10358"/>
                      <a:pt x="85701" y="16215"/>
                      <a:pt x="89775" y="23175"/>
                    </a:cubicBezTo>
                    <a:cubicBezTo>
                      <a:pt x="93934" y="30220"/>
                      <a:pt x="95971" y="38199"/>
                      <a:pt x="95887" y="46432"/>
                    </a:cubicBezTo>
                    <a:cubicBezTo>
                      <a:pt x="95887" y="52543"/>
                      <a:pt x="94698" y="58570"/>
                      <a:pt x="92322" y="64087"/>
                    </a:cubicBezTo>
                    <a:cubicBezTo>
                      <a:pt x="89945" y="69604"/>
                      <a:pt x="86550" y="74697"/>
                      <a:pt x="82306" y="79026"/>
                    </a:cubicBezTo>
                    <a:cubicBezTo>
                      <a:pt x="77977" y="83355"/>
                      <a:pt x="72799" y="86920"/>
                      <a:pt x="67112" y="89297"/>
                    </a:cubicBezTo>
                    <a:cubicBezTo>
                      <a:pt x="61086" y="91928"/>
                      <a:pt x="54465" y="93286"/>
                      <a:pt x="47929" y="93116"/>
                    </a:cubicBezTo>
                    <a:close/>
                    <a:moveTo>
                      <a:pt x="47929" y="73509"/>
                    </a:moveTo>
                    <a:cubicBezTo>
                      <a:pt x="52513" y="73594"/>
                      <a:pt x="57096" y="72490"/>
                      <a:pt x="61086" y="70199"/>
                    </a:cubicBezTo>
                    <a:cubicBezTo>
                      <a:pt x="64990" y="67992"/>
                      <a:pt x="68131" y="64766"/>
                      <a:pt x="70168" y="60862"/>
                    </a:cubicBezTo>
                    <a:cubicBezTo>
                      <a:pt x="72544" y="56533"/>
                      <a:pt x="73563" y="51525"/>
                      <a:pt x="73478" y="46602"/>
                    </a:cubicBezTo>
                    <a:cubicBezTo>
                      <a:pt x="73563" y="41679"/>
                      <a:pt x="72460" y="36756"/>
                      <a:pt x="70168" y="32257"/>
                    </a:cubicBezTo>
                    <a:cubicBezTo>
                      <a:pt x="68046" y="28352"/>
                      <a:pt x="64905" y="25042"/>
                      <a:pt x="61001" y="22920"/>
                    </a:cubicBezTo>
                    <a:cubicBezTo>
                      <a:pt x="52767" y="18591"/>
                      <a:pt x="42751" y="18591"/>
                      <a:pt x="34518" y="22920"/>
                    </a:cubicBezTo>
                    <a:cubicBezTo>
                      <a:pt x="30613" y="25042"/>
                      <a:pt x="27473" y="28352"/>
                      <a:pt x="25436" y="32257"/>
                    </a:cubicBezTo>
                    <a:cubicBezTo>
                      <a:pt x="23229" y="36586"/>
                      <a:pt x="22041" y="41594"/>
                      <a:pt x="22125" y="46602"/>
                    </a:cubicBezTo>
                    <a:cubicBezTo>
                      <a:pt x="22041" y="51525"/>
                      <a:pt x="23144" y="56448"/>
                      <a:pt x="25436" y="60862"/>
                    </a:cubicBezTo>
                    <a:cubicBezTo>
                      <a:pt x="27558" y="64766"/>
                      <a:pt x="30698" y="67907"/>
                      <a:pt x="34603" y="70199"/>
                    </a:cubicBezTo>
                    <a:cubicBezTo>
                      <a:pt x="38677" y="72405"/>
                      <a:pt x="43261" y="73594"/>
                      <a:pt x="47929" y="73509"/>
                    </a:cubicBezTo>
                    <a:lnTo>
                      <a:pt x="47929" y="73509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Полилиния: фигура 85">
                <a:extLst>
                  <a:ext uri="{FF2B5EF4-FFF2-40B4-BE49-F238E27FC236}">
                    <a16:creationId xmlns:a16="http://schemas.microsoft.com/office/drawing/2014/main" id="{146B6604-852E-44F1-BED5-D4AA3141C45E}"/>
                  </a:ext>
                </a:extLst>
              </p:cNvPr>
              <p:cNvSpPr/>
              <p:nvPr/>
            </p:nvSpPr>
            <p:spPr>
              <a:xfrm>
                <a:off x="10794348" y="306240"/>
                <a:ext cx="96226" cy="93130"/>
              </a:xfrm>
              <a:custGeom>
                <a:avLst/>
                <a:gdLst>
                  <a:gd name="connsiteX0" fmla="*/ 48099 w 96226"/>
                  <a:gd name="connsiteY0" fmla="*/ 93116 h 93130"/>
                  <a:gd name="connsiteX1" fmla="*/ 23229 w 96226"/>
                  <a:gd name="connsiteY1" fmla="*/ 86750 h 93130"/>
                  <a:gd name="connsiteX2" fmla="*/ 6168 w 96226"/>
                  <a:gd name="connsiteY2" fmla="*/ 69774 h 93130"/>
                  <a:gd name="connsiteX3" fmla="*/ 3622 w 96226"/>
                  <a:gd name="connsiteY3" fmla="*/ 28862 h 93130"/>
                  <a:gd name="connsiteX4" fmla="*/ 13637 w 96226"/>
                  <a:gd name="connsiteY4" fmla="*/ 14008 h 93130"/>
                  <a:gd name="connsiteX5" fmla="*/ 28831 w 96226"/>
                  <a:gd name="connsiteY5" fmla="*/ 3737 h 93130"/>
                  <a:gd name="connsiteX6" fmla="*/ 48099 w 96226"/>
                  <a:gd name="connsiteY6" fmla="*/ 2 h 93130"/>
                  <a:gd name="connsiteX7" fmla="*/ 72969 w 96226"/>
                  <a:gd name="connsiteY7" fmla="*/ 6368 h 93130"/>
                  <a:gd name="connsiteX8" fmla="*/ 90030 w 96226"/>
                  <a:gd name="connsiteY8" fmla="*/ 23345 h 93130"/>
                  <a:gd name="connsiteX9" fmla="*/ 96226 w 96226"/>
                  <a:gd name="connsiteY9" fmla="*/ 46602 h 93130"/>
                  <a:gd name="connsiteX10" fmla="*/ 92661 w 96226"/>
                  <a:gd name="connsiteY10" fmla="*/ 64257 h 93130"/>
                  <a:gd name="connsiteX11" fmla="*/ 82645 w 96226"/>
                  <a:gd name="connsiteY11" fmla="*/ 79111 h 93130"/>
                  <a:gd name="connsiteX12" fmla="*/ 67452 w 96226"/>
                  <a:gd name="connsiteY12" fmla="*/ 89381 h 93130"/>
                  <a:gd name="connsiteX13" fmla="*/ 48099 w 96226"/>
                  <a:gd name="connsiteY13" fmla="*/ 93116 h 93130"/>
                  <a:gd name="connsiteX14" fmla="*/ 48014 w 96226"/>
                  <a:gd name="connsiteY14" fmla="*/ 73509 h 93130"/>
                  <a:gd name="connsiteX15" fmla="*/ 61170 w 96226"/>
                  <a:gd name="connsiteY15" fmla="*/ 70199 h 93130"/>
                  <a:gd name="connsiteX16" fmla="*/ 70338 w 96226"/>
                  <a:gd name="connsiteY16" fmla="*/ 60862 h 93130"/>
                  <a:gd name="connsiteX17" fmla="*/ 73648 w 96226"/>
                  <a:gd name="connsiteY17" fmla="*/ 46602 h 93130"/>
                  <a:gd name="connsiteX18" fmla="*/ 70338 w 96226"/>
                  <a:gd name="connsiteY18" fmla="*/ 32257 h 93130"/>
                  <a:gd name="connsiteX19" fmla="*/ 61255 w 96226"/>
                  <a:gd name="connsiteY19" fmla="*/ 22920 h 93130"/>
                  <a:gd name="connsiteX20" fmla="*/ 34773 w 96226"/>
                  <a:gd name="connsiteY20" fmla="*/ 22920 h 93130"/>
                  <a:gd name="connsiteX21" fmla="*/ 25606 w 96226"/>
                  <a:gd name="connsiteY21" fmla="*/ 32257 h 93130"/>
                  <a:gd name="connsiteX22" fmla="*/ 22295 w 96226"/>
                  <a:gd name="connsiteY22" fmla="*/ 46602 h 93130"/>
                  <a:gd name="connsiteX23" fmla="*/ 25606 w 96226"/>
                  <a:gd name="connsiteY23" fmla="*/ 60862 h 93130"/>
                  <a:gd name="connsiteX24" fmla="*/ 34688 w 96226"/>
                  <a:gd name="connsiteY24" fmla="*/ 70199 h 93130"/>
                  <a:gd name="connsiteX25" fmla="*/ 48014 w 96226"/>
                  <a:gd name="connsiteY25" fmla="*/ 73509 h 93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6226" h="93130">
                    <a:moveTo>
                      <a:pt x="48099" y="93116"/>
                    </a:moveTo>
                    <a:cubicBezTo>
                      <a:pt x="39356" y="93201"/>
                      <a:pt x="30783" y="91079"/>
                      <a:pt x="23229" y="86750"/>
                    </a:cubicBezTo>
                    <a:cubicBezTo>
                      <a:pt x="16184" y="82591"/>
                      <a:pt x="10327" y="76904"/>
                      <a:pt x="6168" y="69774"/>
                    </a:cubicBezTo>
                    <a:cubicBezTo>
                      <a:pt x="-1047" y="57297"/>
                      <a:pt x="-1980" y="42273"/>
                      <a:pt x="3622" y="28862"/>
                    </a:cubicBezTo>
                    <a:cubicBezTo>
                      <a:pt x="5998" y="23345"/>
                      <a:pt x="9393" y="18252"/>
                      <a:pt x="13637" y="14008"/>
                    </a:cubicBezTo>
                    <a:cubicBezTo>
                      <a:pt x="17966" y="9679"/>
                      <a:pt x="23144" y="6284"/>
                      <a:pt x="28831" y="3737"/>
                    </a:cubicBezTo>
                    <a:cubicBezTo>
                      <a:pt x="34942" y="1191"/>
                      <a:pt x="41563" y="2"/>
                      <a:pt x="48099" y="2"/>
                    </a:cubicBezTo>
                    <a:cubicBezTo>
                      <a:pt x="56842" y="-82"/>
                      <a:pt x="65245" y="2040"/>
                      <a:pt x="72969" y="6368"/>
                    </a:cubicBezTo>
                    <a:cubicBezTo>
                      <a:pt x="80014" y="10358"/>
                      <a:pt x="85871" y="16215"/>
                      <a:pt x="90030" y="23345"/>
                    </a:cubicBezTo>
                    <a:cubicBezTo>
                      <a:pt x="94189" y="30390"/>
                      <a:pt x="96226" y="38368"/>
                      <a:pt x="96226" y="46602"/>
                    </a:cubicBezTo>
                    <a:cubicBezTo>
                      <a:pt x="96226" y="52713"/>
                      <a:pt x="95038" y="58740"/>
                      <a:pt x="92661" y="64257"/>
                    </a:cubicBezTo>
                    <a:cubicBezTo>
                      <a:pt x="90284" y="69774"/>
                      <a:pt x="86889" y="74867"/>
                      <a:pt x="82645" y="79111"/>
                    </a:cubicBezTo>
                    <a:cubicBezTo>
                      <a:pt x="78316" y="83440"/>
                      <a:pt x="73139" y="87005"/>
                      <a:pt x="67452" y="89381"/>
                    </a:cubicBezTo>
                    <a:cubicBezTo>
                      <a:pt x="61340" y="91928"/>
                      <a:pt x="54720" y="93286"/>
                      <a:pt x="48099" y="93116"/>
                    </a:cubicBezTo>
                    <a:close/>
                    <a:moveTo>
                      <a:pt x="48014" y="73509"/>
                    </a:moveTo>
                    <a:cubicBezTo>
                      <a:pt x="52598" y="73594"/>
                      <a:pt x="57181" y="72490"/>
                      <a:pt x="61170" y="70199"/>
                    </a:cubicBezTo>
                    <a:cubicBezTo>
                      <a:pt x="65075" y="67992"/>
                      <a:pt x="68215" y="64766"/>
                      <a:pt x="70338" y="60862"/>
                    </a:cubicBezTo>
                    <a:cubicBezTo>
                      <a:pt x="72714" y="56533"/>
                      <a:pt x="73733" y="51525"/>
                      <a:pt x="73648" y="46602"/>
                    </a:cubicBezTo>
                    <a:cubicBezTo>
                      <a:pt x="73733" y="41679"/>
                      <a:pt x="72629" y="36756"/>
                      <a:pt x="70338" y="32257"/>
                    </a:cubicBezTo>
                    <a:cubicBezTo>
                      <a:pt x="68215" y="28352"/>
                      <a:pt x="65075" y="25042"/>
                      <a:pt x="61255" y="22920"/>
                    </a:cubicBezTo>
                    <a:cubicBezTo>
                      <a:pt x="53022" y="18591"/>
                      <a:pt x="43006" y="18591"/>
                      <a:pt x="34773" y="22920"/>
                    </a:cubicBezTo>
                    <a:cubicBezTo>
                      <a:pt x="30868" y="25042"/>
                      <a:pt x="27728" y="28352"/>
                      <a:pt x="25606" y="32257"/>
                    </a:cubicBezTo>
                    <a:cubicBezTo>
                      <a:pt x="23399" y="36756"/>
                      <a:pt x="22210" y="41594"/>
                      <a:pt x="22295" y="46602"/>
                    </a:cubicBezTo>
                    <a:cubicBezTo>
                      <a:pt x="22210" y="51525"/>
                      <a:pt x="23314" y="56448"/>
                      <a:pt x="25606" y="60862"/>
                    </a:cubicBezTo>
                    <a:cubicBezTo>
                      <a:pt x="27728" y="64766"/>
                      <a:pt x="30868" y="67907"/>
                      <a:pt x="34688" y="70199"/>
                    </a:cubicBezTo>
                    <a:cubicBezTo>
                      <a:pt x="38847" y="72405"/>
                      <a:pt x="43430" y="73594"/>
                      <a:pt x="48014" y="73509"/>
                    </a:cubicBez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Полилиния: фигура 86">
                <a:extLst>
                  <a:ext uri="{FF2B5EF4-FFF2-40B4-BE49-F238E27FC236}">
                    <a16:creationId xmlns:a16="http://schemas.microsoft.com/office/drawing/2014/main" id="{F501FFBF-5CE0-ED15-A9AA-AC2C2F1FB17A}"/>
                  </a:ext>
                </a:extLst>
              </p:cNvPr>
              <p:cNvSpPr/>
              <p:nvPr/>
            </p:nvSpPr>
            <p:spPr>
              <a:xfrm>
                <a:off x="10903714" y="267961"/>
                <a:ext cx="94830" cy="131410"/>
              </a:xfrm>
              <a:custGeom>
                <a:avLst/>
                <a:gdLst>
                  <a:gd name="connsiteX0" fmla="*/ 48567 w 94830"/>
                  <a:gd name="connsiteY0" fmla="*/ 131395 h 131410"/>
                  <a:gd name="connsiteX1" fmla="*/ 28451 w 94830"/>
                  <a:gd name="connsiteY1" fmla="*/ 127660 h 131410"/>
                  <a:gd name="connsiteX2" fmla="*/ 13172 w 94830"/>
                  <a:gd name="connsiteY2" fmla="*/ 116626 h 131410"/>
                  <a:gd name="connsiteX3" fmla="*/ 3411 w 94830"/>
                  <a:gd name="connsiteY3" fmla="*/ 98970 h 131410"/>
                  <a:gd name="connsiteX4" fmla="*/ 16 w 94830"/>
                  <a:gd name="connsiteY4" fmla="*/ 75459 h 131410"/>
                  <a:gd name="connsiteX5" fmla="*/ 2393 w 94830"/>
                  <a:gd name="connsiteY5" fmla="*/ 49485 h 131410"/>
                  <a:gd name="connsiteX6" fmla="*/ 9777 w 94830"/>
                  <a:gd name="connsiteY6" fmla="*/ 29623 h 131410"/>
                  <a:gd name="connsiteX7" fmla="*/ 23103 w 94830"/>
                  <a:gd name="connsiteY7" fmla="*/ 15873 h 131410"/>
                  <a:gd name="connsiteX8" fmla="*/ 42965 w 94830"/>
                  <a:gd name="connsiteY8" fmla="*/ 8233 h 131410"/>
                  <a:gd name="connsiteX9" fmla="*/ 84981 w 94830"/>
                  <a:gd name="connsiteY9" fmla="*/ 0 h 131410"/>
                  <a:gd name="connsiteX10" fmla="*/ 88546 w 94830"/>
                  <a:gd name="connsiteY10" fmla="*/ 19098 h 131410"/>
                  <a:gd name="connsiteX11" fmla="*/ 47634 w 94830"/>
                  <a:gd name="connsiteY11" fmla="*/ 26652 h 131410"/>
                  <a:gd name="connsiteX12" fmla="*/ 32440 w 94830"/>
                  <a:gd name="connsiteY12" fmla="*/ 32764 h 131410"/>
                  <a:gd name="connsiteX13" fmla="*/ 24292 w 94830"/>
                  <a:gd name="connsiteY13" fmla="*/ 43459 h 131410"/>
                  <a:gd name="connsiteX14" fmla="*/ 20897 w 94830"/>
                  <a:gd name="connsiteY14" fmla="*/ 58992 h 131410"/>
                  <a:gd name="connsiteX15" fmla="*/ 34308 w 94830"/>
                  <a:gd name="connsiteY15" fmla="*/ 48297 h 131410"/>
                  <a:gd name="connsiteX16" fmla="*/ 52557 w 94830"/>
                  <a:gd name="connsiteY16" fmla="*/ 44392 h 131410"/>
                  <a:gd name="connsiteX17" fmla="*/ 89395 w 94830"/>
                  <a:gd name="connsiteY17" fmla="*/ 65443 h 131410"/>
                  <a:gd name="connsiteX18" fmla="*/ 94827 w 94830"/>
                  <a:gd name="connsiteY18" fmla="*/ 86748 h 131410"/>
                  <a:gd name="connsiteX19" fmla="*/ 91517 w 94830"/>
                  <a:gd name="connsiteY19" fmla="*/ 104148 h 131410"/>
                  <a:gd name="connsiteX20" fmla="*/ 67496 w 94830"/>
                  <a:gd name="connsiteY20" fmla="*/ 128254 h 131410"/>
                  <a:gd name="connsiteX21" fmla="*/ 48567 w 94830"/>
                  <a:gd name="connsiteY21" fmla="*/ 131395 h 131410"/>
                  <a:gd name="connsiteX22" fmla="*/ 48228 w 94830"/>
                  <a:gd name="connsiteY22" fmla="*/ 111787 h 131410"/>
                  <a:gd name="connsiteX23" fmla="*/ 60621 w 94830"/>
                  <a:gd name="connsiteY23" fmla="*/ 108732 h 131410"/>
                  <a:gd name="connsiteX24" fmla="*/ 69363 w 94830"/>
                  <a:gd name="connsiteY24" fmla="*/ 99989 h 131410"/>
                  <a:gd name="connsiteX25" fmla="*/ 72504 w 94830"/>
                  <a:gd name="connsiteY25" fmla="*/ 86663 h 131410"/>
                  <a:gd name="connsiteX26" fmla="*/ 69363 w 94830"/>
                  <a:gd name="connsiteY26" fmla="*/ 73337 h 131410"/>
                  <a:gd name="connsiteX27" fmla="*/ 60790 w 94830"/>
                  <a:gd name="connsiteY27" fmla="*/ 64594 h 131410"/>
                  <a:gd name="connsiteX28" fmla="*/ 48398 w 94830"/>
                  <a:gd name="connsiteY28" fmla="*/ 61538 h 131410"/>
                  <a:gd name="connsiteX29" fmla="*/ 35920 w 94830"/>
                  <a:gd name="connsiteY29" fmla="*/ 64594 h 131410"/>
                  <a:gd name="connsiteX30" fmla="*/ 27178 w 94830"/>
                  <a:gd name="connsiteY30" fmla="*/ 73337 h 131410"/>
                  <a:gd name="connsiteX31" fmla="*/ 24037 w 94830"/>
                  <a:gd name="connsiteY31" fmla="*/ 86663 h 131410"/>
                  <a:gd name="connsiteX32" fmla="*/ 27178 w 94830"/>
                  <a:gd name="connsiteY32" fmla="*/ 99989 h 131410"/>
                  <a:gd name="connsiteX33" fmla="*/ 35920 w 94830"/>
                  <a:gd name="connsiteY33" fmla="*/ 108732 h 131410"/>
                  <a:gd name="connsiteX34" fmla="*/ 48228 w 94830"/>
                  <a:gd name="connsiteY34" fmla="*/ 111787 h 131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4830" h="131410">
                    <a:moveTo>
                      <a:pt x="48567" y="131395"/>
                    </a:moveTo>
                    <a:cubicBezTo>
                      <a:pt x="41777" y="131480"/>
                      <a:pt x="34817" y="130206"/>
                      <a:pt x="28451" y="127660"/>
                    </a:cubicBezTo>
                    <a:cubicBezTo>
                      <a:pt x="22594" y="125199"/>
                      <a:pt x="17416" y="121464"/>
                      <a:pt x="13172" y="116626"/>
                    </a:cubicBezTo>
                    <a:cubicBezTo>
                      <a:pt x="8674" y="111448"/>
                      <a:pt x="5448" y="105421"/>
                      <a:pt x="3411" y="98970"/>
                    </a:cubicBezTo>
                    <a:cubicBezTo>
                      <a:pt x="1034" y="91331"/>
                      <a:pt x="-154" y="83437"/>
                      <a:pt x="16" y="75459"/>
                    </a:cubicBezTo>
                    <a:cubicBezTo>
                      <a:pt x="-69" y="66716"/>
                      <a:pt x="695" y="58058"/>
                      <a:pt x="2393" y="49485"/>
                    </a:cubicBezTo>
                    <a:cubicBezTo>
                      <a:pt x="3666" y="42525"/>
                      <a:pt x="6297" y="35735"/>
                      <a:pt x="9777" y="29623"/>
                    </a:cubicBezTo>
                    <a:cubicBezTo>
                      <a:pt x="13088" y="24106"/>
                      <a:pt x="17671" y="19353"/>
                      <a:pt x="23103" y="15873"/>
                    </a:cubicBezTo>
                    <a:cubicBezTo>
                      <a:pt x="29215" y="12138"/>
                      <a:pt x="35920" y="9507"/>
                      <a:pt x="42965" y="8233"/>
                    </a:cubicBezTo>
                    <a:lnTo>
                      <a:pt x="84981" y="0"/>
                    </a:lnTo>
                    <a:lnTo>
                      <a:pt x="88546" y="19098"/>
                    </a:lnTo>
                    <a:lnTo>
                      <a:pt x="47634" y="26652"/>
                    </a:lnTo>
                    <a:cubicBezTo>
                      <a:pt x="41183" y="27926"/>
                      <a:pt x="36090" y="29963"/>
                      <a:pt x="32440" y="32764"/>
                    </a:cubicBezTo>
                    <a:cubicBezTo>
                      <a:pt x="28791" y="35480"/>
                      <a:pt x="25989" y="39215"/>
                      <a:pt x="24292" y="43459"/>
                    </a:cubicBezTo>
                    <a:cubicBezTo>
                      <a:pt x="22424" y="48382"/>
                      <a:pt x="21236" y="53729"/>
                      <a:pt x="20897" y="58992"/>
                    </a:cubicBezTo>
                    <a:cubicBezTo>
                      <a:pt x="24546" y="54493"/>
                      <a:pt x="29130" y="50843"/>
                      <a:pt x="34308" y="48297"/>
                    </a:cubicBezTo>
                    <a:cubicBezTo>
                      <a:pt x="39995" y="45581"/>
                      <a:pt x="46191" y="44138"/>
                      <a:pt x="52557" y="44392"/>
                    </a:cubicBezTo>
                    <a:cubicBezTo>
                      <a:pt x="67750" y="44053"/>
                      <a:pt x="82010" y="52117"/>
                      <a:pt x="89395" y="65443"/>
                    </a:cubicBezTo>
                    <a:cubicBezTo>
                      <a:pt x="93045" y="71894"/>
                      <a:pt x="94912" y="79193"/>
                      <a:pt x="94827" y="86748"/>
                    </a:cubicBezTo>
                    <a:cubicBezTo>
                      <a:pt x="94827" y="92774"/>
                      <a:pt x="93809" y="98631"/>
                      <a:pt x="91517" y="104148"/>
                    </a:cubicBezTo>
                    <a:cubicBezTo>
                      <a:pt x="87188" y="115098"/>
                      <a:pt x="78446" y="123840"/>
                      <a:pt x="67496" y="128254"/>
                    </a:cubicBezTo>
                    <a:cubicBezTo>
                      <a:pt x="61384" y="130376"/>
                      <a:pt x="55018" y="131565"/>
                      <a:pt x="48567" y="131395"/>
                    </a:cubicBezTo>
                    <a:close/>
                    <a:moveTo>
                      <a:pt x="48228" y="111787"/>
                    </a:moveTo>
                    <a:cubicBezTo>
                      <a:pt x="52557" y="111872"/>
                      <a:pt x="56801" y="110854"/>
                      <a:pt x="60621" y="108732"/>
                    </a:cubicBezTo>
                    <a:cubicBezTo>
                      <a:pt x="64270" y="106695"/>
                      <a:pt x="67326" y="103639"/>
                      <a:pt x="69363" y="99989"/>
                    </a:cubicBezTo>
                    <a:cubicBezTo>
                      <a:pt x="71570" y="95830"/>
                      <a:pt x="72674" y="91246"/>
                      <a:pt x="72504" y="86663"/>
                    </a:cubicBezTo>
                    <a:cubicBezTo>
                      <a:pt x="72589" y="82079"/>
                      <a:pt x="71570" y="77496"/>
                      <a:pt x="69363" y="73337"/>
                    </a:cubicBezTo>
                    <a:cubicBezTo>
                      <a:pt x="67326" y="69687"/>
                      <a:pt x="64270" y="66716"/>
                      <a:pt x="60790" y="64594"/>
                    </a:cubicBezTo>
                    <a:cubicBezTo>
                      <a:pt x="57055" y="62472"/>
                      <a:pt x="52642" y="61453"/>
                      <a:pt x="48398" y="61538"/>
                    </a:cubicBezTo>
                    <a:cubicBezTo>
                      <a:pt x="44069" y="61453"/>
                      <a:pt x="39655" y="62472"/>
                      <a:pt x="35920" y="64594"/>
                    </a:cubicBezTo>
                    <a:cubicBezTo>
                      <a:pt x="32270" y="66631"/>
                      <a:pt x="29215" y="69687"/>
                      <a:pt x="27178" y="73337"/>
                    </a:cubicBezTo>
                    <a:cubicBezTo>
                      <a:pt x="24971" y="77496"/>
                      <a:pt x="23867" y="82079"/>
                      <a:pt x="24037" y="86663"/>
                    </a:cubicBezTo>
                    <a:cubicBezTo>
                      <a:pt x="23952" y="91246"/>
                      <a:pt x="24971" y="95830"/>
                      <a:pt x="27178" y="99989"/>
                    </a:cubicBezTo>
                    <a:cubicBezTo>
                      <a:pt x="29215" y="103639"/>
                      <a:pt x="32270" y="106695"/>
                      <a:pt x="35920" y="108732"/>
                    </a:cubicBezTo>
                    <a:cubicBezTo>
                      <a:pt x="39485" y="110854"/>
                      <a:pt x="43814" y="111872"/>
                      <a:pt x="48228" y="111787"/>
                    </a:cubicBez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Полилиния: фигура 87">
                <a:extLst>
                  <a:ext uri="{FF2B5EF4-FFF2-40B4-BE49-F238E27FC236}">
                    <a16:creationId xmlns:a16="http://schemas.microsoft.com/office/drawing/2014/main" id="{F3514F98-9D87-8F6A-4DE9-DD93DE5A7252}"/>
                  </a:ext>
                </a:extLst>
              </p:cNvPr>
              <p:cNvSpPr/>
              <p:nvPr/>
            </p:nvSpPr>
            <p:spPr>
              <a:xfrm>
                <a:off x="11017810" y="306383"/>
                <a:ext cx="96002" cy="127519"/>
              </a:xfrm>
              <a:custGeom>
                <a:avLst/>
                <a:gdLst>
                  <a:gd name="connsiteX0" fmla="*/ 0 w 96002"/>
                  <a:gd name="connsiteY0" fmla="*/ 127264 h 127519"/>
                  <a:gd name="connsiteX1" fmla="*/ 0 w 96002"/>
                  <a:gd name="connsiteY1" fmla="*/ 2745 h 127519"/>
                  <a:gd name="connsiteX2" fmla="*/ 19862 w 96002"/>
                  <a:gd name="connsiteY2" fmla="*/ 2745 h 127519"/>
                  <a:gd name="connsiteX3" fmla="*/ 19862 w 96002"/>
                  <a:gd name="connsiteY3" fmla="*/ 14289 h 127519"/>
                  <a:gd name="connsiteX4" fmla="*/ 32933 w 96002"/>
                  <a:gd name="connsiteY4" fmla="*/ 3933 h 127519"/>
                  <a:gd name="connsiteX5" fmla="*/ 52201 w 96002"/>
                  <a:gd name="connsiteY5" fmla="*/ 29 h 127519"/>
                  <a:gd name="connsiteX6" fmla="*/ 74779 w 96002"/>
                  <a:gd name="connsiteY6" fmla="*/ 6055 h 127519"/>
                  <a:gd name="connsiteX7" fmla="*/ 90313 w 96002"/>
                  <a:gd name="connsiteY7" fmla="*/ 22522 h 127519"/>
                  <a:gd name="connsiteX8" fmla="*/ 96000 w 96002"/>
                  <a:gd name="connsiteY8" fmla="*/ 46628 h 127519"/>
                  <a:gd name="connsiteX9" fmla="*/ 92689 w 96002"/>
                  <a:gd name="connsiteY9" fmla="*/ 64708 h 127519"/>
                  <a:gd name="connsiteX10" fmla="*/ 83522 w 96002"/>
                  <a:gd name="connsiteY10" fmla="*/ 79562 h 127519"/>
                  <a:gd name="connsiteX11" fmla="*/ 69517 w 96002"/>
                  <a:gd name="connsiteY11" fmla="*/ 89578 h 127519"/>
                  <a:gd name="connsiteX12" fmla="*/ 51607 w 96002"/>
                  <a:gd name="connsiteY12" fmla="*/ 93227 h 127519"/>
                  <a:gd name="connsiteX13" fmla="*/ 34801 w 96002"/>
                  <a:gd name="connsiteY13" fmla="*/ 89917 h 127519"/>
                  <a:gd name="connsiteX14" fmla="*/ 22069 w 96002"/>
                  <a:gd name="connsiteY14" fmla="*/ 81005 h 127519"/>
                  <a:gd name="connsiteX15" fmla="*/ 22069 w 96002"/>
                  <a:gd name="connsiteY15" fmla="*/ 127519 h 127519"/>
                  <a:gd name="connsiteX16" fmla="*/ 0 w 96002"/>
                  <a:gd name="connsiteY16" fmla="*/ 127264 h 127519"/>
                  <a:gd name="connsiteX17" fmla="*/ 48127 w 96002"/>
                  <a:gd name="connsiteY17" fmla="*/ 73365 h 127519"/>
                  <a:gd name="connsiteX18" fmla="*/ 61284 w 96002"/>
                  <a:gd name="connsiteY18" fmla="*/ 70055 h 127519"/>
                  <a:gd name="connsiteX19" fmla="*/ 70451 w 96002"/>
                  <a:gd name="connsiteY19" fmla="*/ 60718 h 127519"/>
                  <a:gd name="connsiteX20" fmla="*/ 73761 w 96002"/>
                  <a:gd name="connsiteY20" fmla="*/ 46458 h 127519"/>
                  <a:gd name="connsiteX21" fmla="*/ 70451 w 96002"/>
                  <a:gd name="connsiteY21" fmla="*/ 32198 h 127519"/>
                  <a:gd name="connsiteX22" fmla="*/ 61368 w 96002"/>
                  <a:gd name="connsiteY22" fmla="*/ 22862 h 127519"/>
                  <a:gd name="connsiteX23" fmla="*/ 34971 w 96002"/>
                  <a:gd name="connsiteY23" fmla="*/ 22862 h 127519"/>
                  <a:gd name="connsiteX24" fmla="*/ 25804 w 96002"/>
                  <a:gd name="connsiteY24" fmla="*/ 32198 h 127519"/>
                  <a:gd name="connsiteX25" fmla="*/ 22493 w 96002"/>
                  <a:gd name="connsiteY25" fmla="*/ 46458 h 127519"/>
                  <a:gd name="connsiteX26" fmla="*/ 25804 w 96002"/>
                  <a:gd name="connsiteY26" fmla="*/ 60718 h 127519"/>
                  <a:gd name="connsiteX27" fmla="*/ 34886 w 96002"/>
                  <a:gd name="connsiteY27" fmla="*/ 70055 h 127519"/>
                  <a:gd name="connsiteX28" fmla="*/ 48127 w 96002"/>
                  <a:gd name="connsiteY28" fmla="*/ 73365 h 127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6002" h="127519">
                    <a:moveTo>
                      <a:pt x="0" y="127264"/>
                    </a:moveTo>
                    <a:lnTo>
                      <a:pt x="0" y="2745"/>
                    </a:lnTo>
                    <a:lnTo>
                      <a:pt x="19862" y="2745"/>
                    </a:lnTo>
                    <a:lnTo>
                      <a:pt x="19862" y="14289"/>
                    </a:lnTo>
                    <a:cubicBezTo>
                      <a:pt x="23427" y="9960"/>
                      <a:pt x="27841" y="6395"/>
                      <a:pt x="32933" y="3933"/>
                    </a:cubicBezTo>
                    <a:cubicBezTo>
                      <a:pt x="38960" y="1217"/>
                      <a:pt x="45496" y="-226"/>
                      <a:pt x="52201" y="29"/>
                    </a:cubicBezTo>
                    <a:cubicBezTo>
                      <a:pt x="60180" y="-56"/>
                      <a:pt x="67989" y="1896"/>
                      <a:pt x="74779" y="6055"/>
                    </a:cubicBezTo>
                    <a:cubicBezTo>
                      <a:pt x="81400" y="10045"/>
                      <a:pt x="86748" y="15732"/>
                      <a:pt x="90313" y="22522"/>
                    </a:cubicBezTo>
                    <a:cubicBezTo>
                      <a:pt x="94217" y="29907"/>
                      <a:pt x="96084" y="38140"/>
                      <a:pt x="96000" y="46628"/>
                    </a:cubicBezTo>
                    <a:cubicBezTo>
                      <a:pt x="96000" y="52824"/>
                      <a:pt x="94981" y="59021"/>
                      <a:pt x="92689" y="64708"/>
                    </a:cubicBezTo>
                    <a:cubicBezTo>
                      <a:pt x="90567" y="70140"/>
                      <a:pt x="87511" y="75148"/>
                      <a:pt x="83522" y="79562"/>
                    </a:cubicBezTo>
                    <a:cubicBezTo>
                      <a:pt x="79618" y="83806"/>
                      <a:pt x="74779" y="87201"/>
                      <a:pt x="69517" y="89578"/>
                    </a:cubicBezTo>
                    <a:cubicBezTo>
                      <a:pt x="63830" y="92039"/>
                      <a:pt x="57719" y="93227"/>
                      <a:pt x="51607" y="93227"/>
                    </a:cubicBezTo>
                    <a:cubicBezTo>
                      <a:pt x="45835" y="93312"/>
                      <a:pt x="40063" y="92209"/>
                      <a:pt x="34801" y="89917"/>
                    </a:cubicBezTo>
                    <a:cubicBezTo>
                      <a:pt x="29963" y="87795"/>
                      <a:pt x="25719" y="84739"/>
                      <a:pt x="22069" y="81005"/>
                    </a:cubicBezTo>
                    <a:lnTo>
                      <a:pt x="22069" y="127519"/>
                    </a:lnTo>
                    <a:lnTo>
                      <a:pt x="0" y="127264"/>
                    </a:lnTo>
                    <a:close/>
                    <a:moveTo>
                      <a:pt x="48127" y="73365"/>
                    </a:moveTo>
                    <a:cubicBezTo>
                      <a:pt x="52711" y="73450"/>
                      <a:pt x="57294" y="72347"/>
                      <a:pt x="61284" y="70055"/>
                    </a:cubicBezTo>
                    <a:cubicBezTo>
                      <a:pt x="65188" y="67933"/>
                      <a:pt x="68329" y="64623"/>
                      <a:pt x="70451" y="60718"/>
                    </a:cubicBezTo>
                    <a:cubicBezTo>
                      <a:pt x="72657" y="56389"/>
                      <a:pt x="73846" y="51381"/>
                      <a:pt x="73761" y="46458"/>
                    </a:cubicBezTo>
                    <a:cubicBezTo>
                      <a:pt x="73846" y="41535"/>
                      <a:pt x="72742" y="36612"/>
                      <a:pt x="70451" y="32198"/>
                    </a:cubicBezTo>
                    <a:cubicBezTo>
                      <a:pt x="68329" y="28294"/>
                      <a:pt x="65188" y="25153"/>
                      <a:pt x="61368" y="22862"/>
                    </a:cubicBezTo>
                    <a:cubicBezTo>
                      <a:pt x="53135" y="18533"/>
                      <a:pt x="43289" y="18533"/>
                      <a:pt x="34971" y="22862"/>
                    </a:cubicBezTo>
                    <a:cubicBezTo>
                      <a:pt x="31066" y="25069"/>
                      <a:pt x="27926" y="28294"/>
                      <a:pt x="25804" y="32198"/>
                    </a:cubicBezTo>
                    <a:cubicBezTo>
                      <a:pt x="23427" y="36527"/>
                      <a:pt x="22408" y="41535"/>
                      <a:pt x="22493" y="46458"/>
                    </a:cubicBezTo>
                    <a:cubicBezTo>
                      <a:pt x="22408" y="51381"/>
                      <a:pt x="23512" y="56305"/>
                      <a:pt x="25804" y="60718"/>
                    </a:cubicBezTo>
                    <a:cubicBezTo>
                      <a:pt x="27926" y="64623"/>
                      <a:pt x="31066" y="67933"/>
                      <a:pt x="34886" y="70055"/>
                    </a:cubicBezTo>
                    <a:cubicBezTo>
                      <a:pt x="38790" y="72262"/>
                      <a:pt x="43374" y="73450"/>
                      <a:pt x="48127" y="73365"/>
                    </a:cubicBez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Полилиния: фигура 88">
                <a:extLst>
                  <a:ext uri="{FF2B5EF4-FFF2-40B4-BE49-F238E27FC236}">
                    <a16:creationId xmlns:a16="http://schemas.microsoft.com/office/drawing/2014/main" id="{AAEB6884-20A9-6B5F-FCC9-88B2C3BBC7E9}"/>
                  </a:ext>
                </a:extLst>
              </p:cNvPr>
              <p:cNvSpPr/>
              <p:nvPr/>
            </p:nvSpPr>
            <p:spPr>
              <a:xfrm>
                <a:off x="11125858" y="305644"/>
                <a:ext cx="80470" cy="93728"/>
              </a:xfrm>
              <a:custGeom>
                <a:avLst/>
                <a:gdLst>
                  <a:gd name="connsiteX0" fmla="*/ 30816 w 80470"/>
                  <a:gd name="connsiteY0" fmla="*/ 93712 h 93728"/>
                  <a:gd name="connsiteX1" fmla="*/ 14773 w 80470"/>
                  <a:gd name="connsiteY1" fmla="*/ 90317 h 93728"/>
                  <a:gd name="connsiteX2" fmla="*/ 3909 w 80470"/>
                  <a:gd name="connsiteY2" fmla="*/ 80640 h 93728"/>
                  <a:gd name="connsiteX3" fmla="*/ 4 w 80470"/>
                  <a:gd name="connsiteY3" fmla="*/ 65786 h 93728"/>
                  <a:gd name="connsiteX4" fmla="*/ 3654 w 80470"/>
                  <a:gd name="connsiteY4" fmla="*/ 52630 h 93728"/>
                  <a:gd name="connsiteX5" fmla="*/ 14943 w 80470"/>
                  <a:gd name="connsiteY5" fmla="*/ 42953 h 93728"/>
                  <a:gd name="connsiteX6" fmla="*/ 34381 w 80470"/>
                  <a:gd name="connsiteY6" fmla="*/ 37861 h 93728"/>
                  <a:gd name="connsiteX7" fmla="*/ 62646 w 80470"/>
                  <a:gd name="connsiteY7" fmla="*/ 38200 h 93728"/>
                  <a:gd name="connsiteX8" fmla="*/ 62985 w 80470"/>
                  <a:gd name="connsiteY8" fmla="*/ 53054 h 93728"/>
                  <a:gd name="connsiteX9" fmla="*/ 44312 w 80470"/>
                  <a:gd name="connsiteY9" fmla="*/ 51611 h 93728"/>
                  <a:gd name="connsiteX10" fmla="*/ 31155 w 80470"/>
                  <a:gd name="connsiteY10" fmla="*/ 53394 h 93728"/>
                  <a:gd name="connsiteX11" fmla="*/ 23431 w 80470"/>
                  <a:gd name="connsiteY11" fmla="*/ 57892 h 93728"/>
                  <a:gd name="connsiteX12" fmla="*/ 20885 w 80470"/>
                  <a:gd name="connsiteY12" fmla="*/ 64598 h 93728"/>
                  <a:gd name="connsiteX13" fmla="*/ 25129 w 80470"/>
                  <a:gd name="connsiteY13" fmla="*/ 73510 h 93728"/>
                  <a:gd name="connsiteX14" fmla="*/ 36672 w 80470"/>
                  <a:gd name="connsiteY14" fmla="*/ 76566 h 93728"/>
                  <a:gd name="connsiteX15" fmla="*/ 47877 w 80470"/>
                  <a:gd name="connsiteY15" fmla="*/ 74359 h 93728"/>
                  <a:gd name="connsiteX16" fmla="*/ 55771 w 80470"/>
                  <a:gd name="connsiteY16" fmla="*/ 67908 h 93728"/>
                  <a:gd name="connsiteX17" fmla="*/ 58741 w 80470"/>
                  <a:gd name="connsiteY17" fmla="*/ 58062 h 93728"/>
                  <a:gd name="connsiteX18" fmla="*/ 58741 w 80470"/>
                  <a:gd name="connsiteY18" fmla="*/ 35908 h 93728"/>
                  <a:gd name="connsiteX19" fmla="*/ 56365 w 80470"/>
                  <a:gd name="connsiteY19" fmla="*/ 26402 h 93728"/>
                  <a:gd name="connsiteX20" fmla="*/ 49320 w 80470"/>
                  <a:gd name="connsiteY20" fmla="*/ 20036 h 93728"/>
                  <a:gd name="connsiteX21" fmla="*/ 37182 w 80470"/>
                  <a:gd name="connsiteY21" fmla="*/ 17829 h 93728"/>
                  <a:gd name="connsiteX22" fmla="*/ 23516 w 80470"/>
                  <a:gd name="connsiteY22" fmla="*/ 19951 h 93728"/>
                  <a:gd name="connsiteX23" fmla="*/ 11038 w 80470"/>
                  <a:gd name="connsiteY23" fmla="*/ 26317 h 93728"/>
                  <a:gd name="connsiteX24" fmla="*/ 4927 w 80470"/>
                  <a:gd name="connsiteY24" fmla="*/ 10275 h 93728"/>
                  <a:gd name="connsiteX25" fmla="*/ 22497 w 80470"/>
                  <a:gd name="connsiteY25" fmla="*/ 2381 h 93728"/>
                  <a:gd name="connsiteX26" fmla="*/ 40407 w 80470"/>
                  <a:gd name="connsiteY26" fmla="*/ 4 h 93728"/>
                  <a:gd name="connsiteX27" fmla="*/ 61712 w 80470"/>
                  <a:gd name="connsiteY27" fmla="*/ 3908 h 93728"/>
                  <a:gd name="connsiteX28" fmla="*/ 75632 w 80470"/>
                  <a:gd name="connsiteY28" fmla="*/ 15707 h 93728"/>
                  <a:gd name="connsiteX29" fmla="*/ 80471 w 80470"/>
                  <a:gd name="connsiteY29" fmla="*/ 35823 h 93728"/>
                  <a:gd name="connsiteX30" fmla="*/ 80471 w 80470"/>
                  <a:gd name="connsiteY30" fmla="*/ 91250 h 93728"/>
                  <a:gd name="connsiteX31" fmla="*/ 60609 w 80470"/>
                  <a:gd name="connsiteY31" fmla="*/ 91250 h 93728"/>
                  <a:gd name="connsiteX32" fmla="*/ 60609 w 80470"/>
                  <a:gd name="connsiteY32" fmla="*/ 81234 h 93728"/>
                  <a:gd name="connsiteX33" fmla="*/ 48471 w 80470"/>
                  <a:gd name="connsiteY33" fmla="*/ 90656 h 93728"/>
                  <a:gd name="connsiteX34" fmla="*/ 30816 w 80470"/>
                  <a:gd name="connsiteY34" fmla="*/ 93712 h 9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80470" h="93728">
                    <a:moveTo>
                      <a:pt x="30816" y="93712"/>
                    </a:moveTo>
                    <a:cubicBezTo>
                      <a:pt x="25298" y="93797"/>
                      <a:pt x="19866" y="92693"/>
                      <a:pt x="14773" y="90317"/>
                    </a:cubicBezTo>
                    <a:cubicBezTo>
                      <a:pt x="10275" y="88195"/>
                      <a:pt x="6540" y="84799"/>
                      <a:pt x="3909" y="80640"/>
                    </a:cubicBezTo>
                    <a:cubicBezTo>
                      <a:pt x="1192" y="76142"/>
                      <a:pt x="-81" y="70964"/>
                      <a:pt x="4" y="65786"/>
                    </a:cubicBezTo>
                    <a:cubicBezTo>
                      <a:pt x="-81" y="61118"/>
                      <a:pt x="1192" y="56619"/>
                      <a:pt x="3654" y="52630"/>
                    </a:cubicBezTo>
                    <a:cubicBezTo>
                      <a:pt x="6455" y="48471"/>
                      <a:pt x="10360" y="45075"/>
                      <a:pt x="14943" y="42953"/>
                    </a:cubicBezTo>
                    <a:cubicBezTo>
                      <a:pt x="20036" y="40407"/>
                      <a:pt x="26487" y="38709"/>
                      <a:pt x="34381" y="37861"/>
                    </a:cubicBezTo>
                    <a:cubicBezTo>
                      <a:pt x="43802" y="37012"/>
                      <a:pt x="53224" y="37182"/>
                      <a:pt x="62646" y="38200"/>
                    </a:cubicBezTo>
                    <a:lnTo>
                      <a:pt x="62985" y="53054"/>
                    </a:lnTo>
                    <a:cubicBezTo>
                      <a:pt x="56874" y="52121"/>
                      <a:pt x="50593" y="51611"/>
                      <a:pt x="44312" y="51611"/>
                    </a:cubicBezTo>
                    <a:cubicBezTo>
                      <a:pt x="39813" y="51611"/>
                      <a:pt x="35399" y="52205"/>
                      <a:pt x="31155" y="53394"/>
                    </a:cubicBezTo>
                    <a:cubicBezTo>
                      <a:pt x="28184" y="54243"/>
                      <a:pt x="25468" y="55770"/>
                      <a:pt x="23431" y="57892"/>
                    </a:cubicBezTo>
                    <a:cubicBezTo>
                      <a:pt x="21818" y="59760"/>
                      <a:pt x="20885" y="62136"/>
                      <a:pt x="20885" y="64598"/>
                    </a:cubicBezTo>
                    <a:cubicBezTo>
                      <a:pt x="20800" y="68163"/>
                      <a:pt x="22328" y="71388"/>
                      <a:pt x="25129" y="73510"/>
                    </a:cubicBezTo>
                    <a:cubicBezTo>
                      <a:pt x="27930" y="75632"/>
                      <a:pt x="31749" y="76566"/>
                      <a:pt x="36672" y="76566"/>
                    </a:cubicBezTo>
                    <a:cubicBezTo>
                      <a:pt x="40577" y="76651"/>
                      <a:pt x="44312" y="75887"/>
                      <a:pt x="47877" y="74359"/>
                    </a:cubicBezTo>
                    <a:cubicBezTo>
                      <a:pt x="51017" y="72916"/>
                      <a:pt x="53733" y="70709"/>
                      <a:pt x="55771" y="67908"/>
                    </a:cubicBezTo>
                    <a:cubicBezTo>
                      <a:pt x="57808" y="64937"/>
                      <a:pt x="58826" y="61542"/>
                      <a:pt x="58741" y="58062"/>
                    </a:cubicBezTo>
                    <a:lnTo>
                      <a:pt x="58741" y="35908"/>
                    </a:lnTo>
                    <a:cubicBezTo>
                      <a:pt x="58826" y="32598"/>
                      <a:pt x="58062" y="29288"/>
                      <a:pt x="56365" y="26402"/>
                    </a:cubicBezTo>
                    <a:cubicBezTo>
                      <a:pt x="54752" y="23601"/>
                      <a:pt x="52205" y="21309"/>
                      <a:pt x="49320" y="20036"/>
                    </a:cubicBezTo>
                    <a:cubicBezTo>
                      <a:pt x="45415" y="18423"/>
                      <a:pt x="41341" y="17574"/>
                      <a:pt x="37182" y="17829"/>
                    </a:cubicBezTo>
                    <a:cubicBezTo>
                      <a:pt x="32598" y="17829"/>
                      <a:pt x="28014" y="18508"/>
                      <a:pt x="23516" y="19951"/>
                    </a:cubicBezTo>
                    <a:cubicBezTo>
                      <a:pt x="19017" y="21394"/>
                      <a:pt x="14773" y="23516"/>
                      <a:pt x="11038" y="26317"/>
                    </a:cubicBezTo>
                    <a:lnTo>
                      <a:pt x="4927" y="10275"/>
                    </a:lnTo>
                    <a:cubicBezTo>
                      <a:pt x="10360" y="6625"/>
                      <a:pt x="16216" y="4078"/>
                      <a:pt x="22497" y="2381"/>
                    </a:cubicBezTo>
                    <a:cubicBezTo>
                      <a:pt x="28269" y="853"/>
                      <a:pt x="34296" y="4"/>
                      <a:pt x="40407" y="4"/>
                    </a:cubicBezTo>
                    <a:cubicBezTo>
                      <a:pt x="47707" y="-81"/>
                      <a:pt x="54922" y="1192"/>
                      <a:pt x="61712" y="3908"/>
                    </a:cubicBezTo>
                    <a:cubicBezTo>
                      <a:pt x="67484" y="6285"/>
                      <a:pt x="72322" y="10359"/>
                      <a:pt x="75632" y="15707"/>
                    </a:cubicBezTo>
                    <a:cubicBezTo>
                      <a:pt x="78943" y="20969"/>
                      <a:pt x="80471" y="27675"/>
                      <a:pt x="80471" y="35823"/>
                    </a:cubicBezTo>
                    <a:lnTo>
                      <a:pt x="80471" y="91250"/>
                    </a:lnTo>
                    <a:lnTo>
                      <a:pt x="60609" y="91250"/>
                    </a:lnTo>
                    <a:lnTo>
                      <a:pt x="60609" y="81234"/>
                    </a:lnTo>
                    <a:cubicBezTo>
                      <a:pt x="57553" y="85478"/>
                      <a:pt x="53309" y="88789"/>
                      <a:pt x="48471" y="90656"/>
                    </a:cubicBezTo>
                    <a:cubicBezTo>
                      <a:pt x="42699" y="92778"/>
                      <a:pt x="36757" y="93882"/>
                      <a:pt x="30816" y="93712"/>
                    </a:cubicBez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Полилиния: фигура 89">
                <a:extLst>
                  <a:ext uri="{FF2B5EF4-FFF2-40B4-BE49-F238E27FC236}">
                    <a16:creationId xmlns:a16="http://schemas.microsoft.com/office/drawing/2014/main" id="{FD935ECD-619F-9B9E-7D21-2CF49040EBD9}"/>
                  </a:ext>
                </a:extLst>
              </p:cNvPr>
              <p:cNvSpPr/>
              <p:nvPr/>
            </p:nvSpPr>
            <p:spPr>
              <a:xfrm>
                <a:off x="11222456" y="305982"/>
                <a:ext cx="79302" cy="92964"/>
              </a:xfrm>
              <a:custGeom>
                <a:avLst/>
                <a:gdLst>
                  <a:gd name="connsiteX0" fmla="*/ 38281 w 79302"/>
                  <a:gd name="connsiteY0" fmla="*/ 92949 h 92964"/>
                  <a:gd name="connsiteX1" fmla="*/ 24021 w 79302"/>
                  <a:gd name="connsiteY1" fmla="*/ 91931 h 92964"/>
                  <a:gd name="connsiteX2" fmla="*/ 10950 w 79302"/>
                  <a:gd name="connsiteY2" fmla="*/ 88366 h 92964"/>
                  <a:gd name="connsiteX3" fmla="*/ 0 w 79302"/>
                  <a:gd name="connsiteY3" fmla="*/ 82000 h 92964"/>
                  <a:gd name="connsiteX4" fmla="*/ 9337 w 79302"/>
                  <a:gd name="connsiteY4" fmla="*/ 67315 h 92964"/>
                  <a:gd name="connsiteX5" fmla="*/ 22239 w 79302"/>
                  <a:gd name="connsiteY5" fmla="*/ 74021 h 92964"/>
                  <a:gd name="connsiteX6" fmla="*/ 37517 w 79302"/>
                  <a:gd name="connsiteY6" fmla="*/ 76143 h 92964"/>
                  <a:gd name="connsiteX7" fmla="*/ 53135 w 79302"/>
                  <a:gd name="connsiteY7" fmla="*/ 73342 h 92964"/>
                  <a:gd name="connsiteX8" fmla="*/ 58907 w 79302"/>
                  <a:gd name="connsiteY8" fmla="*/ 64005 h 92964"/>
                  <a:gd name="connsiteX9" fmla="*/ 53050 w 79302"/>
                  <a:gd name="connsiteY9" fmla="*/ 55857 h 92964"/>
                  <a:gd name="connsiteX10" fmla="*/ 35904 w 79302"/>
                  <a:gd name="connsiteY10" fmla="*/ 53480 h 92964"/>
                  <a:gd name="connsiteX11" fmla="*/ 19692 w 79302"/>
                  <a:gd name="connsiteY11" fmla="*/ 53480 h 92964"/>
                  <a:gd name="connsiteX12" fmla="*/ 19692 w 79302"/>
                  <a:gd name="connsiteY12" fmla="*/ 37098 h 92964"/>
                  <a:gd name="connsiteX13" fmla="*/ 35225 w 79302"/>
                  <a:gd name="connsiteY13" fmla="*/ 37098 h 92964"/>
                  <a:gd name="connsiteX14" fmla="*/ 50504 w 79302"/>
                  <a:gd name="connsiteY14" fmla="*/ 34891 h 92964"/>
                  <a:gd name="connsiteX15" fmla="*/ 55682 w 79302"/>
                  <a:gd name="connsiteY15" fmla="*/ 27252 h 92964"/>
                  <a:gd name="connsiteX16" fmla="*/ 53305 w 79302"/>
                  <a:gd name="connsiteY16" fmla="*/ 21820 h 92964"/>
                  <a:gd name="connsiteX17" fmla="*/ 46684 w 79302"/>
                  <a:gd name="connsiteY17" fmla="*/ 18509 h 92964"/>
                  <a:gd name="connsiteX18" fmla="*/ 36838 w 79302"/>
                  <a:gd name="connsiteY18" fmla="*/ 17491 h 92964"/>
                  <a:gd name="connsiteX19" fmla="*/ 22578 w 79302"/>
                  <a:gd name="connsiteY19" fmla="*/ 19698 h 92964"/>
                  <a:gd name="connsiteX20" fmla="*/ 10695 w 79302"/>
                  <a:gd name="connsiteY20" fmla="*/ 26403 h 92964"/>
                  <a:gd name="connsiteX21" fmla="*/ 2546 w 79302"/>
                  <a:gd name="connsiteY21" fmla="*/ 11549 h 92964"/>
                  <a:gd name="connsiteX22" fmla="*/ 19353 w 79302"/>
                  <a:gd name="connsiteY22" fmla="*/ 2976 h 92964"/>
                  <a:gd name="connsiteX23" fmla="*/ 38790 w 79302"/>
                  <a:gd name="connsiteY23" fmla="*/ 5 h 92964"/>
                  <a:gd name="connsiteX24" fmla="*/ 58652 w 79302"/>
                  <a:gd name="connsiteY24" fmla="*/ 2976 h 92964"/>
                  <a:gd name="connsiteX25" fmla="*/ 71384 w 79302"/>
                  <a:gd name="connsiteY25" fmla="*/ 11125 h 92964"/>
                  <a:gd name="connsiteX26" fmla="*/ 75883 w 79302"/>
                  <a:gd name="connsiteY26" fmla="*/ 24026 h 92964"/>
                  <a:gd name="connsiteX27" fmla="*/ 71724 w 79302"/>
                  <a:gd name="connsiteY27" fmla="*/ 35400 h 92964"/>
                  <a:gd name="connsiteX28" fmla="*/ 59756 w 79302"/>
                  <a:gd name="connsiteY28" fmla="*/ 42615 h 92964"/>
                  <a:gd name="connsiteX29" fmla="*/ 74355 w 79302"/>
                  <a:gd name="connsiteY29" fmla="*/ 50339 h 92964"/>
                  <a:gd name="connsiteX30" fmla="*/ 79278 w 79302"/>
                  <a:gd name="connsiteY30" fmla="*/ 64260 h 92964"/>
                  <a:gd name="connsiteX31" fmla="*/ 74186 w 79302"/>
                  <a:gd name="connsiteY31" fmla="*/ 79453 h 92964"/>
                  <a:gd name="connsiteX32" fmla="*/ 59926 w 79302"/>
                  <a:gd name="connsiteY32" fmla="*/ 89469 h 92964"/>
                  <a:gd name="connsiteX33" fmla="*/ 38281 w 79302"/>
                  <a:gd name="connsiteY33" fmla="*/ 92949 h 92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79302" h="92964">
                    <a:moveTo>
                      <a:pt x="38281" y="92949"/>
                    </a:moveTo>
                    <a:cubicBezTo>
                      <a:pt x="33443" y="92949"/>
                      <a:pt x="28775" y="92610"/>
                      <a:pt x="24021" y="91931"/>
                    </a:cubicBezTo>
                    <a:cubicBezTo>
                      <a:pt x="19522" y="91252"/>
                      <a:pt x="15194" y="90063"/>
                      <a:pt x="10950" y="88366"/>
                    </a:cubicBezTo>
                    <a:cubicBezTo>
                      <a:pt x="6960" y="86838"/>
                      <a:pt x="3310" y="84716"/>
                      <a:pt x="0" y="82000"/>
                    </a:cubicBezTo>
                    <a:lnTo>
                      <a:pt x="9337" y="67315"/>
                    </a:lnTo>
                    <a:cubicBezTo>
                      <a:pt x="13072" y="70456"/>
                      <a:pt x="17570" y="72748"/>
                      <a:pt x="22239" y="74021"/>
                    </a:cubicBezTo>
                    <a:cubicBezTo>
                      <a:pt x="27162" y="75464"/>
                      <a:pt x="32339" y="76143"/>
                      <a:pt x="37517" y="76143"/>
                    </a:cubicBezTo>
                    <a:cubicBezTo>
                      <a:pt x="44138" y="76143"/>
                      <a:pt x="49316" y="75209"/>
                      <a:pt x="53135" y="73342"/>
                    </a:cubicBezTo>
                    <a:cubicBezTo>
                      <a:pt x="56785" y="71729"/>
                      <a:pt x="58992" y="68079"/>
                      <a:pt x="58907" y="64005"/>
                    </a:cubicBezTo>
                    <a:cubicBezTo>
                      <a:pt x="58907" y="60270"/>
                      <a:pt x="56870" y="57554"/>
                      <a:pt x="53050" y="55857"/>
                    </a:cubicBezTo>
                    <a:cubicBezTo>
                      <a:pt x="49231" y="54159"/>
                      <a:pt x="43374" y="53480"/>
                      <a:pt x="35904" y="53480"/>
                    </a:cubicBezTo>
                    <a:lnTo>
                      <a:pt x="19692" y="53480"/>
                    </a:lnTo>
                    <a:lnTo>
                      <a:pt x="19692" y="37098"/>
                    </a:lnTo>
                    <a:lnTo>
                      <a:pt x="35225" y="37098"/>
                    </a:lnTo>
                    <a:cubicBezTo>
                      <a:pt x="41931" y="37098"/>
                      <a:pt x="47024" y="36419"/>
                      <a:pt x="50504" y="34891"/>
                    </a:cubicBezTo>
                    <a:cubicBezTo>
                      <a:pt x="53644" y="33703"/>
                      <a:pt x="55766" y="30647"/>
                      <a:pt x="55682" y="27252"/>
                    </a:cubicBezTo>
                    <a:cubicBezTo>
                      <a:pt x="55682" y="25215"/>
                      <a:pt x="54833" y="23263"/>
                      <a:pt x="53305" y="21820"/>
                    </a:cubicBezTo>
                    <a:cubicBezTo>
                      <a:pt x="51438" y="20207"/>
                      <a:pt x="49146" y="19103"/>
                      <a:pt x="46684" y="18509"/>
                    </a:cubicBezTo>
                    <a:cubicBezTo>
                      <a:pt x="43374" y="17660"/>
                      <a:pt x="40063" y="17321"/>
                      <a:pt x="36838" y="17491"/>
                    </a:cubicBezTo>
                    <a:cubicBezTo>
                      <a:pt x="32000" y="17491"/>
                      <a:pt x="27162" y="18170"/>
                      <a:pt x="22578" y="19698"/>
                    </a:cubicBezTo>
                    <a:cubicBezTo>
                      <a:pt x="18249" y="21141"/>
                      <a:pt x="14090" y="23347"/>
                      <a:pt x="10695" y="26403"/>
                    </a:cubicBezTo>
                    <a:lnTo>
                      <a:pt x="2546" y="11549"/>
                    </a:lnTo>
                    <a:cubicBezTo>
                      <a:pt x="7470" y="7560"/>
                      <a:pt x="13241" y="4589"/>
                      <a:pt x="19353" y="2976"/>
                    </a:cubicBezTo>
                    <a:cubicBezTo>
                      <a:pt x="25719" y="1109"/>
                      <a:pt x="32170" y="175"/>
                      <a:pt x="38790" y="5"/>
                    </a:cubicBezTo>
                    <a:cubicBezTo>
                      <a:pt x="45496" y="-80"/>
                      <a:pt x="52201" y="854"/>
                      <a:pt x="58652" y="2976"/>
                    </a:cubicBezTo>
                    <a:cubicBezTo>
                      <a:pt x="63575" y="4504"/>
                      <a:pt x="67989" y="7305"/>
                      <a:pt x="71384" y="11125"/>
                    </a:cubicBezTo>
                    <a:cubicBezTo>
                      <a:pt x="74355" y="14774"/>
                      <a:pt x="75968" y="19358"/>
                      <a:pt x="75883" y="24026"/>
                    </a:cubicBezTo>
                    <a:cubicBezTo>
                      <a:pt x="75883" y="28270"/>
                      <a:pt x="74440" y="32260"/>
                      <a:pt x="71724" y="35400"/>
                    </a:cubicBezTo>
                    <a:cubicBezTo>
                      <a:pt x="69008" y="38711"/>
                      <a:pt x="65018" y="41087"/>
                      <a:pt x="59756" y="42615"/>
                    </a:cubicBezTo>
                    <a:cubicBezTo>
                      <a:pt x="66207" y="44143"/>
                      <a:pt x="71045" y="46774"/>
                      <a:pt x="74355" y="50339"/>
                    </a:cubicBezTo>
                    <a:cubicBezTo>
                      <a:pt x="77750" y="54074"/>
                      <a:pt x="79533" y="59167"/>
                      <a:pt x="79278" y="64260"/>
                    </a:cubicBezTo>
                    <a:cubicBezTo>
                      <a:pt x="79363" y="69777"/>
                      <a:pt x="77666" y="75124"/>
                      <a:pt x="74186" y="79453"/>
                    </a:cubicBezTo>
                    <a:cubicBezTo>
                      <a:pt x="70451" y="84037"/>
                      <a:pt x="65443" y="87432"/>
                      <a:pt x="59926" y="89469"/>
                    </a:cubicBezTo>
                    <a:cubicBezTo>
                      <a:pt x="53305" y="91846"/>
                      <a:pt x="45835" y="93119"/>
                      <a:pt x="38281" y="92949"/>
                    </a:cubicBez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Полилиния: фигура 90">
                <a:extLst>
                  <a:ext uri="{FF2B5EF4-FFF2-40B4-BE49-F238E27FC236}">
                    <a16:creationId xmlns:a16="http://schemas.microsoft.com/office/drawing/2014/main" id="{533D88A9-6AA6-3303-5917-5A53D0970948}"/>
                  </a:ext>
                </a:extLst>
              </p:cNvPr>
              <p:cNvSpPr/>
              <p:nvPr/>
            </p:nvSpPr>
            <p:spPr>
              <a:xfrm>
                <a:off x="11314919" y="306240"/>
                <a:ext cx="95889" cy="93118"/>
              </a:xfrm>
              <a:custGeom>
                <a:avLst/>
                <a:gdLst>
                  <a:gd name="connsiteX0" fmla="*/ 48014 w 95889"/>
                  <a:gd name="connsiteY0" fmla="*/ 93116 h 93118"/>
                  <a:gd name="connsiteX1" fmla="*/ 23144 w 95889"/>
                  <a:gd name="connsiteY1" fmla="*/ 86750 h 93118"/>
                  <a:gd name="connsiteX2" fmla="*/ 6168 w 95889"/>
                  <a:gd name="connsiteY2" fmla="*/ 69774 h 93118"/>
                  <a:gd name="connsiteX3" fmla="*/ 3622 w 95889"/>
                  <a:gd name="connsiteY3" fmla="*/ 28862 h 93118"/>
                  <a:gd name="connsiteX4" fmla="*/ 13638 w 95889"/>
                  <a:gd name="connsiteY4" fmla="*/ 14008 h 93118"/>
                  <a:gd name="connsiteX5" fmla="*/ 28831 w 95889"/>
                  <a:gd name="connsiteY5" fmla="*/ 3737 h 93118"/>
                  <a:gd name="connsiteX6" fmla="*/ 48099 w 95889"/>
                  <a:gd name="connsiteY6" fmla="*/ 2 h 93118"/>
                  <a:gd name="connsiteX7" fmla="*/ 72799 w 95889"/>
                  <a:gd name="connsiteY7" fmla="*/ 6368 h 93118"/>
                  <a:gd name="connsiteX8" fmla="*/ 89775 w 95889"/>
                  <a:gd name="connsiteY8" fmla="*/ 23175 h 93118"/>
                  <a:gd name="connsiteX9" fmla="*/ 95887 w 95889"/>
                  <a:gd name="connsiteY9" fmla="*/ 46432 h 93118"/>
                  <a:gd name="connsiteX10" fmla="*/ 92322 w 95889"/>
                  <a:gd name="connsiteY10" fmla="*/ 64087 h 93118"/>
                  <a:gd name="connsiteX11" fmla="*/ 67282 w 95889"/>
                  <a:gd name="connsiteY11" fmla="*/ 89127 h 93118"/>
                  <a:gd name="connsiteX12" fmla="*/ 48014 w 95889"/>
                  <a:gd name="connsiteY12" fmla="*/ 93116 h 93118"/>
                  <a:gd name="connsiteX13" fmla="*/ 48014 w 95889"/>
                  <a:gd name="connsiteY13" fmla="*/ 73509 h 93118"/>
                  <a:gd name="connsiteX14" fmla="*/ 61171 w 95889"/>
                  <a:gd name="connsiteY14" fmla="*/ 70199 h 93118"/>
                  <a:gd name="connsiteX15" fmla="*/ 70338 w 95889"/>
                  <a:gd name="connsiteY15" fmla="*/ 60862 h 93118"/>
                  <a:gd name="connsiteX16" fmla="*/ 73648 w 95889"/>
                  <a:gd name="connsiteY16" fmla="*/ 46602 h 93118"/>
                  <a:gd name="connsiteX17" fmla="*/ 70338 w 95889"/>
                  <a:gd name="connsiteY17" fmla="*/ 32257 h 93118"/>
                  <a:gd name="connsiteX18" fmla="*/ 61171 w 95889"/>
                  <a:gd name="connsiteY18" fmla="*/ 22920 h 93118"/>
                  <a:gd name="connsiteX19" fmla="*/ 34688 w 95889"/>
                  <a:gd name="connsiteY19" fmla="*/ 22920 h 93118"/>
                  <a:gd name="connsiteX20" fmla="*/ 25521 w 95889"/>
                  <a:gd name="connsiteY20" fmla="*/ 32257 h 93118"/>
                  <a:gd name="connsiteX21" fmla="*/ 22211 w 95889"/>
                  <a:gd name="connsiteY21" fmla="*/ 46602 h 93118"/>
                  <a:gd name="connsiteX22" fmla="*/ 25521 w 95889"/>
                  <a:gd name="connsiteY22" fmla="*/ 60862 h 93118"/>
                  <a:gd name="connsiteX23" fmla="*/ 34688 w 95889"/>
                  <a:gd name="connsiteY23" fmla="*/ 70199 h 93118"/>
                  <a:gd name="connsiteX24" fmla="*/ 48014 w 95889"/>
                  <a:gd name="connsiteY24" fmla="*/ 73509 h 93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95889" h="93118">
                    <a:moveTo>
                      <a:pt x="48014" y="93116"/>
                    </a:moveTo>
                    <a:cubicBezTo>
                      <a:pt x="39271" y="93201"/>
                      <a:pt x="30699" y="91079"/>
                      <a:pt x="23144" y="86750"/>
                    </a:cubicBezTo>
                    <a:cubicBezTo>
                      <a:pt x="16099" y="82591"/>
                      <a:pt x="10242" y="76904"/>
                      <a:pt x="6168" y="69774"/>
                    </a:cubicBezTo>
                    <a:cubicBezTo>
                      <a:pt x="-1047" y="57297"/>
                      <a:pt x="-1980" y="42273"/>
                      <a:pt x="3622" y="28862"/>
                    </a:cubicBezTo>
                    <a:cubicBezTo>
                      <a:pt x="5998" y="23345"/>
                      <a:pt x="9394" y="18252"/>
                      <a:pt x="13638" y="14008"/>
                    </a:cubicBezTo>
                    <a:cubicBezTo>
                      <a:pt x="17967" y="9679"/>
                      <a:pt x="23144" y="6284"/>
                      <a:pt x="28831" y="3737"/>
                    </a:cubicBezTo>
                    <a:cubicBezTo>
                      <a:pt x="34943" y="1191"/>
                      <a:pt x="41563" y="2"/>
                      <a:pt x="48099" y="2"/>
                    </a:cubicBezTo>
                    <a:cubicBezTo>
                      <a:pt x="56842" y="-82"/>
                      <a:pt x="65245" y="2040"/>
                      <a:pt x="72799" y="6368"/>
                    </a:cubicBezTo>
                    <a:cubicBezTo>
                      <a:pt x="79844" y="10358"/>
                      <a:pt x="85701" y="16215"/>
                      <a:pt x="89775" y="23175"/>
                    </a:cubicBezTo>
                    <a:cubicBezTo>
                      <a:pt x="93934" y="30220"/>
                      <a:pt x="95971" y="38199"/>
                      <a:pt x="95887" y="46432"/>
                    </a:cubicBezTo>
                    <a:cubicBezTo>
                      <a:pt x="95887" y="52543"/>
                      <a:pt x="94698" y="58570"/>
                      <a:pt x="92322" y="64087"/>
                    </a:cubicBezTo>
                    <a:cubicBezTo>
                      <a:pt x="87653" y="75376"/>
                      <a:pt x="78571" y="84458"/>
                      <a:pt x="67282" y="89127"/>
                    </a:cubicBezTo>
                    <a:cubicBezTo>
                      <a:pt x="61171" y="91928"/>
                      <a:pt x="54550" y="93116"/>
                      <a:pt x="48014" y="93116"/>
                    </a:cubicBezTo>
                    <a:close/>
                    <a:moveTo>
                      <a:pt x="48014" y="73509"/>
                    </a:moveTo>
                    <a:cubicBezTo>
                      <a:pt x="52598" y="73594"/>
                      <a:pt x="57181" y="72490"/>
                      <a:pt x="61171" y="70199"/>
                    </a:cubicBezTo>
                    <a:cubicBezTo>
                      <a:pt x="65075" y="67992"/>
                      <a:pt x="68216" y="64766"/>
                      <a:pt x="70338" y="60862"/>
                    </a:cubicBezTo>
                    <a:cubicBezTo>
                      <a:pt x="72714" y="56533"/>
                      <a:pt x="73733" y="51525"/>
                      <a:pt x="73648" y="46602"/>
                    </a:cubicBezTo>
                    <a:cubicBezTo>
                      <a:pt x="73733" y="41679"/>
                      <a:pt x="72629" y="36756"/>
                      <a:pt x="70338" y="32257"/>
                    </a:cubicBezTo>
                    <a:cubicBezTo>
                      <a:pt x="68216" y="28352"/>
                      <a:pt x="65075" y="25042"/>
                      <a:pt x="61171" y="22920"/>
                    </a:cubicBezTo>
                    <a:cubicBezTo>
                      <a:pt x="52937" y="18591"/>
                      <a:pt x="42921" y="18591"/>
                      <a:pt x="34688" y="22920"/>
                    </a:cubicBezTo>
                    <a:cubicBezTo>
                      <a:pt x="30783" y="25042"/>
                      <a:pt x="27643" y="28352"/>
                      <a:pt x="25521" y="32257"/>
                    </a:cubicBezTo>
                    <a:cubicBezTo>
                      <a:pt x="23314" y="36756"/>
                      <a:pt x="22126" y="41594"/>
                      <a:pt x="22211" y="46602"/>
                    </a:cubicBezTo>
                    <a:cubicBezTo>
                      <a:pt x="22126" y="51525"/>
                      <a:pt x="23229" y="56448"/>
                      <a:pt x="25521" y="60862"/>
                    </a:cubicBezTo>
                    <a:cubicBezTo>
                      <a:pt x="27643" y="64766"/>
                      <a:pt x="30783" y="67907"/>
                      <a:pt x="34688" y="70199"/>
                    </a:cubicBezTo>
                    <a:cubicBezTo>
                      <a:pt x="38847" y="72405"/>
                      <a:pt x="43431" y="73594"/>
                      <a:pt x="48014" y="73509"/>
                    </a:cubicBez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Полилиния: фигура 91">
                <a:extLst>
                  <a:ext uri="{FF2B5EF4-FFF2-40B4-BE49-F238E27FC236}">
                    <a16:creationId xmlns:a16="http://schemas.microsoft.com/office/drawing/2014/main" id="{F76D292D-A9A5-B256-6FFC-478379FD1E53}"/>
                  </a:ext>
                </a:extLst>
              </p:cNvPr>
              <p:cNvSpPr/>
              <p:nvPr/>
            </p:nvSpPr>
            <p:spPr>
              <a:xfrm>
                <a:off x="11429309" y="309128"/>
                <a:ext cx="79890" cy="87681"/>
              </a:xfrm>
              <a:custGeom>
                <a:avLst/>
                <a:gdLst>
                  <a:gd name="connsiteX0" fmla="*/ 0 w 79890"/>
                  <a:gd name="connsiteY0" fmla="*/ 87681 h 87681"/>
                  <a:gd name="connsiteX1" fmla="*/ 0 w 79890"/>
                  <a:gd name="connsiteY1" fmla="*/ 0 h 87681"/>
                  <a:gd name="connsiteX2" fmla="*/ 43289 w 79890"/>
                  <a:gd name="connsiteY2" fmla="*/ 0 h 87681"/>
                  <a:gd name="connsiteX3" fmla="*/ 67310 w 79890"/>
                  <a:gd name="connsiteY3" fmla="*/ 5687 h 87681"/>
                  <a:gd name="connsiteX4" fmla="*/ 76223 w 79890"/>
                  <a:gd name="connsiteY4" fmla="*/ 22663 h 87681"/>
                  <a:gd name="connsiteX5" fmla="*/ 73421 w 79890"/>
                  <a:gd name="connsiteY5" fmla="*/ 32424 h 87681"/>
                  <a:gd name="connsiteX6" fmla="*/ 65782 w 79890"/>
                  <a:gd name="connsiteY6" fmla="*/ 39215 h 87681"/>
                  <a:gd name="connsiteX7" fmla="*/ 54833 w 79890"/>
                  <a:gd name="connsiteY7" fmla="*/ 42949 h 87681"/>
                  <a:gd name="connsiteX8" fmla="*/ 54493 w 79890"/>
                  <a:gd name="connsiteY8" fmla="*/ 38026 h 87681"/>
                  <a:gd name="connsiteX9" fmla="*/ 73167 w 79890"/>
                  <a:gd name="connsiteY9" fmla="*/ 45581 h 87681"/>
                  <a:gd name="connsiteX10" fmla="*/ 79872 w 79890"/>
                  <a:gd name="connsiteY10" fmla="*/ 61369 h 87681"/>
                  <a:gd name="connsiteX11" fmla="*/ 75713 w 79890"/>
                  <a:gd name="connsiteY11" fmla="*/ 75374 h 87681"/>
                  <a:gd name="connsiteX12" fmla="*/ 63745 w 79890"/>
                  <a:gd name="connsiteY12" fmla="*/ 84456 h 87681"/>
                  <a:gd name="connsiteX13" fmla="*/ 44647 w 79890"/>
                  <a:gd name="connsiteY13" fmla="*/ 87597 h 87681"/>
                  <a:gd name="connsiteX14" fmla="*/ 0 w 79890"/>
                  <a:gd name="connsiteY14" fmla="*/ 87681 h 87681"/>
                  <a:gd name="connsiteX15" fmla="*/ 21644 w 79890"/>
                  <a:gd name="connsiteY15" fmla="*/ 71639 h 87681"/>
                  <a:gd name="connsiteX16" fmla="*/ 41761 w 79890"/>
                  <a:gd name="connsiteY16" fmla="*/ 71639 h 87681"/>
                  <a:gd name="connsiteX17" fmla="*/ 53645 w 79890"/>
                  <a:gd name="connsiteY17" fmla="*/ 68923 h 87681"/>
                  <a:gd name="connsiteX18" fmla="*/ 57889 w 79890"/>
                  <a:gd name="connsiteY18" fmla="*/ 61029 h 87681"/>
                  <a:gd name="connsiteX19" fmla="*/ 53729 w 79890"/>
                  <a:gd name="connsiteY19" fmla="*/ 53305 h 87681"/>
                  <a:gd name="connsiteX20" fmla="*/ 41761 w 79890"/>
                  <a:gd name="connsiteY20" fmla="*/ 50758 h 87681"/>
                  <a:gd name="connsiteX21" fmla="*/ 19013 w 79890"/>
                  <a:gd name="connsiteY21" fmla="*/ 50758 h 87681"/>
                  <a:gd name="connsiteX22" fmla="*/ 19013 w 79890"/>
                  <a:gd name="connsiteY22" fmla="*/ 35480 h 87681"/>
                  <a:gd name="connsiteX23" fmla="*/ 39639 w 79890"/>
                  <a:gd name="connsiteY23" fmla="*/ 35480 h 87681"/>
                  <a:gd name="connsiteX24" fmla="*/ 50928 w 79890"/>
                  <a:gd name="connsiteY24" fmla="*/ 33103 h 87681"/>
                  <a:gd name="connsiteX25" fmla="*/ 54918 w 79890"/>
                  <a:gd name="connsiteY25" fmla="*/ 25719 h 87681"/>
                  <a:gd name="connsiteX26" fmla="*/ 50928 w 79890"/>
                  <a:gd name="connsiteY26" fmla="*/ 18164 h 87681"/>
                  <a:gd name="connsiteX27" fmla="*/ 39639 w 79890"/>
                  <a:gd name="connsiteY27" fmla="*/ 15788 h 87681"/>
                  <a:gd name="connsiteX28" fmla="*/ 21644 w 79890"/>
                  <a:gd name="connsiteY28" fmla="*/ 15788 h 87681"/>
                  <a:gd name="connsiteX29" fmla="*/ 21644 w 79890"/>
                  <a:gd name="connsiteY29" fmla="*/ 71639 h 87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9890" h="87681">
                    <a:moveTo>
                      <a:pt x="0" y="87681"/>
                    </a:moveTo>
                    <a:lnTo>
                      <a:pt x="0" y="0"/>
                    </a:lnTo>
                    <a:lnTo>
                      <a:pt x="43289" y="0"/>
                    </a:lnTo>
                    <a:cubicBezTo>
                      <a:pt x="53390" y="0"/>
                      <a:pt x="61369" y="1867"/>
                      <a:pt x="67310" y="5687"/>
                    </a:cubicBezTo>
                    <a:cubicBezTo>
                      <a:pt x="73167" y="9422"/>
                      <a:pt x="76223" y="15109"/>
                      <a:pt x="76223" y="22663"/>
                    </a:cubicBezTo>
                    <a:cubicBezTo>
                      <a:pt x="76308" y="26058"/>
                      <a:pt x="75289" y="29453"/>
                      <a:pt x="73421" y="32424"/>
                    </a:cubicBezTo>
                    <a:cubicBezTo>
                      <a:pt x="71384" y="35225"/>
                      <a:pt x="68838" y="37602"/>
                      <a:pt x="65782" y="39215"/>
                    </a:cubicBezTo>
                    <a:cubicBezTo>
                      <a:pt x="62387" y="41082"/>
                      <a:pt x="58567" y="42355"/>
                      <a:pt x="54833" y="42949"/>
                    </a:cubicBezTo>
                    <a:lnTo>
                      <a:pt x="54493" y="38026"/>
                    </a:lnTo>
                    <a:cubicBezTo>
                      <a:pt x="62472" y="38960"/>
                      <a:pt x="68753" y="41422"/>
                      <a:pt x="73167" y="45581"/>
                    </a:cubicBezTo>
                    <a:cubicBezTo>
                      <a:pt x="77666" y="49570"/>
                      <a:pt x="80127" y="55342"/>
                      <a:pt x="79872" y="61369"/>
                    </a:cubicBezTo>
                    <a:cubicBezTo>
                      <a:pt x="79957" y="66292"/>
                      <a:pt x="78599" y="71215"/>
                      <a:pt x="75713" y="75374"/>
                    </a:cubicBezTo>
                    <a:cubicBezTo>
                      <a:pt x="72658" y="79533"/>
                      <a:pt x="68499" y="82673"/>
                      <a:pt x="63745" y="84456"/>
                    </a:cubicBezTo>
                    <a:cubicBezTo>
                      <a:pt x="57634" y="86663"/>
                      <a:pt x="51183" y="87766"/>
                      <a:pt x="44647" y="87597"/>
                    </a:cubicBezTo>
                    <a:lnTo>
                      <a:pt x="0" y="87681"/>
                    </a:lnTo>
                    <a:close/>
                    <a:moveTo>
                      <a:pt x="21644" y="71639"/>
                    </a:moveTo>
                    <a:lnTo>
                      <a:pt x="41761" y="71639"/>
                    </a:lnTo>
                    <a:cubicBezTo>
                      <a:pt x="46939" y="71639"/>
                      <a:pt x="50843" y="70705"/>
                      <a:pt x="53645" y="68923"/>
                    </a:cubicBezTo>
                    <a:cubicBezTo>
                      <a:pt x="56361" y="67310"/>
                      <a:pt x="57973" y="64254"/>
                      <a:pt x="57889" y="61029"/>
                    </a:cubicBezTo>
                    <a:cubicBezTo>
                      <a:pt x="57973" y="57888"/>
                      <a:pt x="56445" y="54918"/>
                      <a:pt x="53729" y="53305"/>
                    </a:cubicBezTo>
                    <a:cubicBezTo>
                      <a:pt x="51013" y="51522"/>
                      <a:pt x="47024" y="50758"/>
                      <a:pt x="41761" y="50758"/>
                    </a:cubicBezTo>
                    <a:lnTo>
                      <a:pt x="19013" y="50758"/>
                    </a:lnTo>
                    <a:lnTo>
                      <a:pt x="19013" y="35480"/>
                    </a:lnTo>
                    <a:lnTo>
                      <a:pt x="39639" y="35480"/>
                    </a:lnTo>
                    <a:cubicBezTo>
                      <a:pt x="44477" y="35480"/>
                      <a:pt x="48212" y="34631"/>
                      <a:pt x="50928" y="33103"/>
                    </a:cubicBezTo>
                    <a:cubicBezTo>
                      <a:pt x="53645" y="31575"/>
                      <a:pt x="55172" y="28774"/>
                      <a:pt x="54918" y="25719"/>
                    </a:cubicBezTo>
                    <a:cubicBezTo>
                      <a:pt x="55172" y="22663"/>
                      <a:pt x="53475" y="19692"/>
                      <a:pt x="50928" y="18164"/>
                    </a:cubicBezTo>
                    <a:cubicBezTo>
                      <a:pt x="48212" y="16552"/>
                      <a:pt x="44477" y="15788"/>
                      <a:pt x="39639" y="15788"/>
                    </a:cubicBezTo>
                    <a:lnTo>
                      <a:pt x="21644" y="15788"/>
                    </a:lnTo>
                    <a:lnTo>
                      <a:pt x="21644" y="71639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Полилиния: фигура 92">
                <a:extLst>
                  <a:ext uri="{FF2B5EF4-FFF2-40B4-BE49-F238E27FC236}">
                    <a16:creationId xmlns:a16="http://schemas.microsoft.com/office/drawing/2014/main" id="{6B67374D-E0B4-23C7-12C4-A3A6571781A1}"/>
                  </a:ext>
                </a:extLst>
              </p:cNvPr>
              <p:cNvSpPr/>
              <p:nvPr/>
            </p:nvSpPr>
            <p:spPr>
              <a:xfrm>
                <a:off x="11523522" y="305644"/>
                <a:ext cx="80470" cy="93727"/>
              </a:xfrm>
              <a:custGeom>
                <a:avLst/>
                <a:gdLst>
                  <a:gd name="connsiteX0" fmla="*/ 30816 w 80470"/>
                  <a:gd name="connsiteY0" fmla="*/ 93712 h 93727"/>
                  <a:gd name="connsiteX1" fmla="*/ 14773 w 80470"/>
                  <a:gd name="connsiteY1" fmla="*/ 90317 h 93727"/>
                  <a:gd name="connsiteX2" fmla="*/ 3909 w 80470"/>
                  <a:gd name="connsiteY2" fmla="*/ 80640 h 93727"/>
                  <a:gd name="connsiteX3" fmla="*/ 4 w 80470"/>
                  <a:gd name="connsiteY3" fmla="*/ 65786 h 93727"/>
                  <a:gd name="connsiteX4" fmla="*/ 3654 w 80470"/>
                  <a:gd name="connsiteY4" fmla="*/ 52630 h 93727"/>
                  <a:gd name="connsiteX5" fmla="*/ 14943 w 80470"/>
                  <a:gd name="connsiteY5" fmla="*/ 42953 h 93727"/>
                  <a:gd name="connsiteX6" fmla="*/ 34381 w 80470"/>
                  <a:gd name="connsiteY6" fmla="*/ 37861 h 93727"/>
                  <a:gd name="connsiteX7" fmla="*/ 62646 w 80470"/>
                  <a:gd name="connsiteY7" fmla="*/ 38200 h 93727"/>
                  <a:gd name="connsiteX8" fmla="*/ 62985 w 80470"/>
                  <a:gd name="connsiteY8" fmla="*/ 53054 h 93727"/>
                  <a:gd name="connsiteX9" fmla="*/ 44312 w 80470"/>
                  <a:gd name="connsiteY9" fmla="*/ 51611 h 93727"/>
                  <a:gd name="connsiteX10" fmla="*/ 31155 w 80470"/>
                  <a:gd name="connsiteY10" fmla="*/ 53394 h 93727"/>
                  <a:gd name="connsiteX11" fmla="*/ 23431 w 80470"/>
                  <a:gd name="connsiteY11" fmla="*/ 57892 h 93727"/>
                  <a:gd name="connsiteX12" fmla="*/ 20885 w 80470"/>
                  <a:gd name="connsiteY12" fmla="*/ 64598 h 93727"/>
                  <a:gd name="connsiteX13" fmla="*/ 25129 w 80470"/>
                  <a:gd name="connsiteY13" fmla="*/ 73510 h 93727"/>
                  <a:gd name="connsiteX14" fmla="*/ 36672 w 80470"/>
                  <a:gd name="connsiteY14" fmla="*/ 76566 h 93727"/>
                  <a:gd name="connsiteX15" fmla="*/ 47877 w 80470"/>
                  <a:gd name="connsiteY15" fmla="*/ 74359 h 93727"/>
                  <a:gd name="connsiteX16" fmla="*/ 55771 w 80470"/>
                  <a:gd name="connsiteY16" fmla="*/ 67908 h 93727"/>
                  <a:gd name="connsiteX17" fmla="*/ 58741 w 80470"/>
                  <a:gd name="connsiteY17" fmla="*/ 58062 h 93727"/>
                  <a:gd name="connsiteX18" fmla="*/ 58741 w 80470"/>
                  <a:gd name="connsiteY18" fmla="*/ 35908 h 93727"/>
                  <a:gd name="connsiteX19" fmla="*/ 56365 w 80470"/>
                  <a:gd name="connsiteY19" fmla="*/ 26402 h 93727"/>
                  <a:gd name="connsiteX20" fmla="*/ 49320 w 80470"/>
                  <a:gd name="connsiteY20" fmla="*/ 20036 h 93727"/>
                  <a:gd name="connsiteX21" fmla="*/ 37182 w 80470"/>
                  <a:gd name="connsiteY21" fmla="*/ 17829 h 93727"/>
                  <a:gd name="connsiteX22" fmla="*/ 23516 w 80470"/>
                  <a:gd name="connsiteY22" fmla="*/ 19951 h 93727"/>
                  <a:gd name="connsiteX23" fmla="*/ 11038 w 80470"/>
                  <a:gd name="connsiteY23" fmla="*/ 26317 h 93727"/>
                  <a:gd name="connsiteX24" fmla="*/ 4927 w 80470"/>
                  <a:gd name="connsiteY24" fmla="*/ 10275 h 93727"/>
                  <a:gd name="connsiteX25" fmla="*/ 22497 w 80470"/>
                  <a:gd name="connsiteY25" fmla="*/ 2381 h 93727"/>
                  <a:gd name="connsiteX26" fmla="*/ 40407 w 80470"/>
                  <a:gd name="connsiteY26" fmla="*/ 4 h 93727"/>
                  <a:gd name="connsiteX27" fmla="*/ 61712 w 80470"/>
                  <a:gd name="connsiteY27" fmla="*/ 3908 h 93727"/>
                  <a:gd name="connsiteX28" fmla="*/ 75632 w 80470"/>
                  <a:gd name="connsiteY28" fmla="*/ 15707 h 93727"/>
                  <a:gd name="connsiteX29" fmla="*/ 80471 w 80470"/>
                  <a:gd name="connsiteY29" fmla="*/ 35823 h 93727"/>
                  <a:gd name="connsiteX30" fmla="*/ 80471 w 80470"/>
                  <a:gd name="connsiteY30" fmla="*/ 91250 h 93727"/>
                  <a:gd name="connsiteX31" fmla="*/ 60354 w 80470"/>
                  <a:gd name="connsiteY31" fmla="*/ 91250 h 93727"/>
                  <a:gd name="connsiteX32" fmla="*/ 60354 w 80470"/>
                  <a:gd name="connsiteY32" fmla="*/ 81234 h 93727"/>
                  <a:gd name="connsiteX33" fmla="*/ 48216 w 80470"/>
                  <a:gd name="connsiteY33" fmla="*/ 90656 h 93727"/>
                  <a:gd name="connsiteX34" fmla="*/ 30816 w 80470"/>
                  <a:gd name="connsiteY34" fmla="*/ 93712 h 93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80470" h="93727">
                    <a:moveTo>
                      <a:pt x="30816" y="93712"/>
                    </a:moveTo>
                    <a:cubicBezTo>
                      <a:pt x="25298" y="93797"/>
                      <a:pt x="19866" y="92693"/>
                      <a:pt x="14773" y="90317"/>
                    </a:cubicBezTo>
                    <a:cubicBezTo>
                      <a:pt x="10275" y="88195"/>
                      <a:pt x="6540" y="84799"/>
                      <a:pt x="3909" y="80640"/>
                    </a:cubicBezTo>
                    <a:cubicBezTo>
                      <a:pt x="1192" y="76142"/>
                      <a:pt x="-81" y="70964"/>
                      <a:pt x="4" y="65786"/>
                    </a:cubicBezTo>
                    <a:cubicBezTo>
                      <a:pt x="-81" y="61118"/>
                      <a:pt x="1192" y="56619"/>
                      <a:pt x="3654" y="52630"/>
                    </a:cubicBezTo>
                    <a:cubicBezTo>
                      <a:pt x="6455" y="48471"/>
                      <a:pt x="10360" y="45075"/>
                      <a:pt x="14943" y="42953"/>
                    </a:cubicBezTo>
                    <a:cubicBezTo>
                      <a:pt x="20036" y="40407"/>
                      <a:pt x="26487" y="38709"/>
                      <a:pt x="34381" y="37861"/>
                    </a:cubicBezTo>
                    <a:cubicBezTo>
                      <a:pt x="43802" y="37012"/>
                      <a:pt x="53224" y="37182"/>
                      <a:pt x="62646" y="38200"/>
                    </a:cubicBezTo>
                    <a:lnTo>
                      <a:pt x="62985" y="53054"/>
                    </a:lnTo>
                    <a:cubicBezTo>
                      <a:pt x="56874" y="52121"/>
                      <a:pt x="50593" y="51611"/>
                      <a:pt x="44312" y="51611"/>
                    </a:cubicBezTo>
                    <a:cubicBezTo>
                      <a:pt x="39813" y="51611"/>
                      <a:pt x="35399" y="52205"/>
                      <a:pt x="31155" y="53394"/>
                    </a:cubicBezTo>
                    <a:cubicBezTo>
                      <a:pt x="28184" y="54243"/>
                      <a:pt x="25468" y="55770"/>
                      <a:pt x="23431" y="57892"/>
                    </a:cubicBezTo>
                    <a:cubicBezTo>
                      <a:pt x="21818" y="59760"/>
                      <a:pt x="20885" y="62136"/>
                      <a:pt x="20885" y="64598"/>
                    </a:cubicBezTo>
                    <a:cubicBezTo>
                      <a:pt x="20630" y="68163"/>
                      <a:pt x="22328" y="71388"/>
                      <a:pt x="25129" y="73510"/>
                    </a:cubicBezTo>
                    <a:cubicBezTo>
                      <a:pt x="27930" y="75632"/>
                      <a:pt x="31749" y="76566"/>
                      <a:pt x="36672" y="76566"/>
                    </a:cubicBezTo>
                    <a:cubicBezTo>
                      <a:pt x="40577" y="76651"/>
                      <a:pt x="44312" y="75887"/>
                      <a:pt x="47877" y="74359"/>
                    </a:cubicBezTo>
                    <a:cubicBezTo>
                      <a:pt x="51017" y="72916"/>
                      <a:pt x="53733" y="70709"/>
                      <a:pt x="55771" y="67908"/>
                    </a:cubicBezTo>
                    <a:cubicBezTo>
                      <a:pt x="57808" y="64937"/>
                      <a:pt x="58826" y="61542"/>
                      <a:pt x="58741" y="58062"/>
                    </a:cubicBezTo>
                    <a:lnTo>
                      <a:pt x="58741" y="35908"/>
                    </a:lnTo>
                    <a:cubicBezTo>
                      <a:pt x="58826" y="32598"/>
                      <a:pt x="58062" y="29288"/>
                      <a:pt x="56365" y="26402"/>
                    </a:cubicBezTo>
                    <a:cubicBezTo>
                      <a:pt x="54752" y="23601"/>
                      <a:pt x="52205" y="21309"/>
                      <a:pt x="49320" y="20036"/>
                    </a:cubicBezTo>
                    <a:cubicBezTo>
                      <a:pt x="45415" y="18423"/>
                      <a:pt x="41341" y="17574"/>
                      <a:pt x="37182" y="17829"/>
                    </a:cubicBezTo>
                    <a:cubicBezTo>
                      <a:pt x="32598" y="17829"/>
                      <a:pt x="28014" y="18508"/>
                      <a:pt x="23516" y="19951"/>
                    </a:cubicBezTo>
                    <a:cubicBezTo>
                      <a:pt x="19017" y="21394"/>
                      <a:pt x="14773" y="23516"/>
                      <a:pt x="11038" y="26317"/>
                    </a:cubicBezTo>
                    <a:lnTo>
                      <a:pt x="4927" y="10275"/>
                    </a:lnTo>
                    <a:cubicBezTo>
                      <a:pt x="10360" y="6625"/>
                      <a:pt x="16216" y="4078"/>
                      <a:pt x="22497" y="2381"/>
                    </a:cubicBezTo>
                    <a:cubicBezTo>
                      <a:pt x="28269" y="853"/>
                      <a:pt x="34296" y="4"/>
                      <a:pt x="40407" y="4"/>
                    </a:cubicBezTo>
                    <a:cubicBezTo>
                      <a:pt x="47707" y="-81"/>
                      <a:pt x="54922" y="1192"/>
                      <a:pt x="61712" y="3908"/>
                    </a:cubicBezTo>
                    <a:cubicBezTo>
                      <a:pt x="67484" y="6285"/>
                      <a:pt x="72322" y="10359"/>
                      <a:pt x="75632" y="15707"/>
                    </a:cubicBezTo>
                    <a:cubicBezTo>
                      <a:pt x="78943" y="20969"/>
                      <a:pt x="80471" y="27675"/>
                      <a:pt x="80471" y="35823"/>
                    </a:cubicBezTo>
                    <a:lnTo>
                      <a:pt x="80471" y="91250"/>
                    </a:lnTo>
                    <a:lnTo>
                      <a:pt x="60354" y="91250"/>
                    </a:lnTo>
                    <a:lnTo>
                      <a:pt x="60354" y="81234"/>
                    </a:lnTo>
                    <a:cubicBezTo>
                      <a:pt x="57298" y="85478"/>
                      <a:pt x="53054" y="88789"/>
                      <a:pt x="48216" y="90656"/>
                    </a:cubicBezTo>
                    <a:cubicBezTo>
                      <a:pt x="42699" y="92693"/>
                      <a:pt x="36842" y="93882"/>
                      <a:pt x="30816" y="93712"/>
                    </a:cubicBez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Полилиния: фигура 93">
                <a:extLst>
                  <a:ext uri="{FF2B5EF4-FFF2-40B4-BE49-F238E27FC236}">
                    <a16:creationId xmlns:a16="http://schemas.microsoft.com/office/drawing/2014/main" id="{A5AF7230-CBCC-5C5B-5967-2A22E9A0E348}"/>
                  </a:ext>
                </a:extLst>
              </p:cNvPr>
              <p:cNvSpPr/>
              <p:nvPr/>
            </p:nvSpPr>
            <p:spPr>
              <a:xfrm>
                <a:off x="11628354" y="309128"/>
                <a:ext cx="85304" cy="87681"/>
              </a:xfrm>
              <a:custGeom>
                <a:avLst/>
                <a:gdLst>
                  <a:gd name="connsiteX0" fmla="*/ 0 w 85304"/>
                  <a:gd name="connsiteY0" fmla="*/ 87681 h 87681"/>
                  <a:gd name="connsiteX1" fmla="*/ 0 w 85304"/>
                  <a:gd name="connsiteY1" fmla="*/ 0 h 87681"/>
                  <a:gd name="connsiteX2" fmla="*/ 22493 w 85304"/>
                  <a:gd name="connsiteY2" fmla="*/ 0 h 87681"/>
                  <a:gd name="connsiteX3" fmla="*/ 22493 w 85304"/>
                  <a:gd name="connsiteY3" fmla="*/ 33103 h 87681"/>
                  <a:gd name="connsiteX4" fmla="*/ 62811 w 85304"/>
                  <a:gd name="connsiteY4" fmla="*/ 33103 h 87681"/>
                  <a:gd name="connsiteX5" fmla="*/ 62811 w 85304"/>
                  <a:gd name="connsiteY5" fmla="*/ 0 h 87681"/>
                  <a:gd name="connsiteX6" fmla="*/ 85305 w 85304"/>
                  <a:gd name="connsiteY6" fmla="*/ 0 h 87681"/>
                  <a:gd name="connsiteX7" fmla="*/ 85305 w 85304"/>
                  <a:gd name="connsiteY7" fmla="*/ 87681 h 87681"/>
                  <a:gd name="connsiteX8" fmla="*/ 62811 w 85304"/>
                  <a:gd name="connsiteY8" fmla="*/ 87681 h 87681"/>
                  <a:gd name="connsiteX9" fmla="*/ 62811 w 85304"/>
                  <a:gd name="connsiteY9" fmla="*/ 51353 h 87681"/>
                  <a:gd name="connsiteX10" fmla="*/ 22578 w 85304"/>
                  <a:gd name="connsiteY10" fmla="*/ 51353 h 87681"/>
                  <a:gd name="connsiteX11" fmla="*/ 22578 w 85304"/>
                  <a:gd name="connsiteY11" fmla="*/ 87681 h 87681"/>
                  <a:gd name="connsiteX12" fmla="*/ 0 w 85304"/>
                  <a:gd name="connsiteY12" fmla="*/ 87681 h 87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304" h="87681">
                    <a:moveTo>
                      <a:pt x="0" y="87681"/>
                    </a:moveTo>
                    <a:lnTo>
                      <a:pt x="0" y="0"/>
                    </a:lnTo>
                    <a:lnTo>
                      <a:pt x="22493" y="0"/>
                    </a:lnTo>
                    <a:lnTo>
                      <a:pt x="22493" y="33103"/>
                    </a:lnTo>
                    <a:lnTo>
                      <a:pt x="62811" y="33103"/>
                    </a:lnTo>
                    <a:lnTo>
                      <a:pt x="62811" y="0"/>
                    </a:lnTo>
                    <a:lnTo>
                      <a:pt x="85305" y="0"/>
                    </a:lnTo>
                    <a:lnTo>
                      <a:pt x="85305" y="87681"/>
                    </a:lnTo>
                    <a:lnTo>
                      <a:pt x="62811" y="87681"/>
                    </a:lnTo>
                    <a:lnTo>
                      <a:pt x="62811" y="51353"/>
                    </a:lnTo>
                    <a:lnTo>
                      <a:pt x="22578" y="51353"/>
                    </a:lnTo>
                    <a:lnTo>
                      <a:pt x="22578" y="87681"/>
                    </a:lnTo>
                    <a:lnTo>
                      <a:pt x="0" y="87681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Полилиния: фигура 94">
                <a:extLst>
                  <a:ext uri="{FF2B5EF4-FFF2-40B4-BE49-F238E27FC236}">
                    <a16:creationId xmlns:a16="http://schemas.microsoft.com/office/drawing/2014/main" id="{8128D114-F24C-BA49-8684-D35AC534E5D2}"/>
                  </a:ext>
                </a:extLst>
              </p:cNvPr>
              <p:cNvSpPr/>
              <p:nvPr/>
            </p:nvSpPr>
            <p:spPr>
              <a:xfrm>
                <a:off x="11739547" y="309128"/>
                <a:ext cx="85644" cy="87681"/>
              </a:xfrm>
              <a:custGeom>
                <a:avLst/>
                <a:gdLst>
                  <a:gd name="connsiteX0" fmla="*/ 0 w 85644"/>
                  <a:gd name="connsiteY0" fmla="*/ 87681 h 87681"/>
                  <a:gd name="connsiteX1" fmla="*/ 0 w 85644"/>
                  <a:gd name="connsiteY1" fmla="*/ 0 h 87681"/>
                  <a:gd name="connsiteX2" fmla="*/ 21644 w 85644"/>
                  <a:gd name="connsiteY2" fmla="*/ 0 h 87681"/>
                  <a:gd name="connsiteX3" fmla="*/ 21644 w 85644"/>
                  <a:gd name="connsiteY3" fmla="*/ 55427 h 87681"/>
                  <a:gd name="connsiteX4" fmla="*/ 65782 w 85644"/>
                  <a:gd name="connsiteY4" fmla="*/ 0 h 87681"/>
                  <a:gd name="connsiteX5" fmla="*/ 85644 w 85644"/>
                  <a:gd name="connsiteY5" fmla="*/ 0 h 87681"/>
                  <a:gd name="connsiteX6" fmla="*/ 85644 w 85644"/>
                  <a:gd name="connsiteY6" fmla="*/ 87681 h 87681"/>
                  <a:gd name="connsiteX7" fmla="*/ 64000 w 85644"/>
                  <a:gd name="connsiteY7" fmla="*/ 87681 h 87681"/>
                  <a:gd name="connsiteX8" fmla="*/ 64000 w 85644"/>
                  <a:gd name="connsiteY8" fmla="*/ 31575 h 87681"/>
                  <a:gd name="connsiteX9" fmla="*/ 19522 w 85644"/>
                  <a:gd name="connsiteY9" fmla="*/ 87681 h 87681"/>
                  <a:gd name="connsiteX10" fmla="*/ 0 w 85644"/>
                  <a:gd name="connsiteY10" fmla="*/ 87681 h 87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644" h="87681">
                    <a:moveTo>
                      <a:pt x="0" y="87681"/>
                    </a:moveTo>
                    <a:lnTo>
                      <a:pt x="0" y="0"/>
                    </a:lnTo>
                    <a:lnTo>
                      <a:pt x="21644" y="0"/>
                    </a:lnTo>
                    <a:lnTo>
                      <a:pt x="21644" y="55427"/>
                    </a:lnTo>
                    <a:lnTo>
                      <a:pt x="65782" y="0"/>
                    </a:lnTo>
                    <a:lnTo>
                      <a:pt x="85644" y="0"/>
                    </a:lnTo>
                    <a:lnTo>
                      <a:pt x="85644" y="87681"/>
                    </a:lnTo>
                    <a:lnTo>
                      <a:pt x="64000" y="87681"/>
                    </a:lnTo>
                    <a:lnTo>
                      <a:pt x="64000" y="31575"/>
                    </a:lnTo>
                    <a:lnTo>
                      <a:pt x="19522" y="87681"/>
                    </a:lnTo>
                    <a:lnTo>
                      <a:pt x="0" y="87681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Полилиния: фигура 95">
                <a:extLst>
                  <a:ext uri="{FF2B5EF4-FFF2-40B4-BE49-F238E27FC236}">
                    <a16:creationId xmlns:a16="http://schemas.microsoft.com/office/drawing/2014/main" id="{2D198E3B-03FF-ABA1-6DB0-2D8FDBEE4EBB}"/>
                  </a:ext>
                </a:extLst>
              </p:cNvPr>
              <p:cNvSpPr/>
              <p:nvPr/>
            </p:nvSpPr>
            <p:spPr>
              <a:xfrm>
                <a:off x="11844798" y="309094"/>
                <a:ext cx="79702" cy="87800"/>
              </a:xfrm>
              <a:custGeom>
                <a:avLst/>
                <a:gdLst>
                  <a:gd name="connsiteX0" fmla="*/ 0 w 79702"/>
                  <a:gd name="connsiteY0" fmla="*/ 87715 h 87800"/>
                  <a:gd name="connsiteX1" fmla="*/ 32509 w 79702"/>
                  <a:gd name="connsiteY1" fmla="*/ 42304 h 87800"/>
                  <a:gd name="connsiteX2" fmla="*/ 37942 w 79702"/>
                  <a:gd name="connsiteY2" fmla="*/ 56394 h 87800"/>
                  <a:gd name="connsiteX3" fmla="*/ 19607 w 79702"/>
                  <a:gd name="connsiteY3" fmla="*/ 53084 h 87800"/>
                  <a:gd name="connsiteX4" fmla="*/ 7639 w 79702"/>
                  <a:gd name="connsiteY4" fmla="*/ 43662 h 87800"/>
                  <a:gd name="connsiteX5" fmla="*/ 3395 w 79702"/>
                  <a:gd name="connsiteY5" fmla="*/ 29063 h 87800"/>
                  <a:gd name="connsiteX6" fmla="*/ 7979 w 79702"/>
                  <a:gd name="connsiteY6" fmla="*/ 13445 h 87800"/>
                  <a:gd name="connsiteX7" fmla="*/ 20796 w 79702"/>
                  <a:gd name="connsiteY7" fmla="*/ 3429 h 87800"/>
                  <a:gd name="connsiteX8" fmla="*/ 40318 w 79702"/>
                  <a:gd name="connsiteY8" fmla="*/ 34 h 87800"/>
                  <a:gd name="connsiteX9" fmla="*/ 79703 w 79702"/>
                  <a:gd name="connsiteY9" fmla="*/ 34 h 87800"/>
                  <a:gd name="connsiteX10" fmla="*/ 79703 w 79702"/>
                  <a:gd name="connsiteY10" fmla="*/ 87715 h 87800"/>
                  <a:gd name="connsiteX11" fmla="*/ 58143 w 79702"/>
                  <a:gd name="connsiteY11" fmla="*/ 87715 h 87800"/>
                  <a:gd name="connsiteX12" fmla="*/ 58143 w 79702"/>
                  <a:gd name="connsiteY12" fmla="*/ 16501 h 87800"/>
                  <a:gd name="connsiteX13" fmla="*/ 42695 w 79702"/>
                  <a:gd name="connsiteY13" fmla="*/ 16501 h 87800"/>
                  <a:gd name="connsiteX14" fmla="*/ 29963 w 79702"/>
                  <a:gd name="connsiteY14" fmla="*/ 19556 h 87800"/>
                  <a:gd name="connsiteX15" fmla="*/ 25634 w 79702"/>
                  <a:gd name="connsiteY15" fmla="*/ 28469 h 87800"/>
                  <a:gd name="connsiteX16" fmla="*/ 29623 w 79702"/>
                  <a:gd name="connsiteY16" fmla="*/ 37551 h 87800"/>
                  <a:gd name="connsiteX17" fmla="*/ 41167 w 79702"/>
                  <a:gd name="connsiteY17" fmla="*/ 40861 h 87800"/>
                  <a:gd name="connsiteX18" fmla="*/ 60605 w 79702"/>
                  <a:gd name="connsiteY18" fmla="*/ 40861 h 87800"/>
                  <a:gd name="connsiteX19" fmla="*/ 60605 w 79702"/>
                  <a:gd name="connsiteY19" fmla="*/ 56649 h 87800"/>
                  <a:gd name="connsiteX20" fmla="*/ 47109 w 79702"/>
                  <a:gd name="connsiteY20" fmla="*/ 56649 h 87800"/>
                  <a:gd name="connsiteX21" fmla="*/ 25125 w 79702"/>
                  <a:gd name="connsiteY21" fmla="*/ 87800 h 87800"/>
                  <a:gd name="connsiteX22" fmla="*/ 0 w 79702"/>
                  <a:gd name="connsiteY22" fmla="*/ 87715 h 8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9702" h="87800">
                    <a:moveTo>
                      <a:pt x="0" y="87715"/>
                    </a:moveTo>
                    <a:lnTo>
                      <a:pt x="32509" y="42304"/>
                    </a:lnTo>
                    <a:lnTo>
                      <a:pt x="37942" y="56394"/>
                    </a:lnTo>
                    <a:cubicBezTo>
                      <a:pt x="31745" y="56649"/>
                      <a:pt x="25379" y="55461"/>
                      <a:pt x="19607" y="53084"/>
                    </a:cubicBezTo>
                    <a:cubicBezTo>
                      <a:pt x="14769" y="51217"/>
                      <a:pt x="10695" y="47906"/>
                      <a:pt x="7639" y="43662"/>
                    </a:cubicBezTo>
                    <a:cubicBezTo>
                      <a:pt x="4838" y="39333"/>
                      <a:pt x="3310" y="34241"/>
                      <a:pt x="3395" y="29063"/>
                    </a:cubicBezTo>
                    <a:cubicBezTo>
                      <a:pt x="3310" y="23546"/>
                      <a:pt x="4838" y="18028"/>
                      <a:pt x="7979" y="13445"/>
                    </a:cubicBezTo>
                    <a:cubicBezTo>
                      <a:pt x="11119" y="8946"/>
                      <a:pt x="15618" y="5466"/>
                      <a:pt x="20796" y="3429"/>
                    </a:cubicBezTo>
                    <a:cubicBezTo>
                      <a:pt x="26992" y="968"/>
                      <a:pt x="33613" y="-221"/>
                      <a:pt x="40318" y="34"/>
                    </a:cubicBezTo>
                    <a:lnTo>
                      <a:pt x="79703" y="34"/>
                    </a:lnTo>
                    <a:lnTo>
                      <a:pt x="79703" y="87715"/>
                    </a:lnTo>
                    <a:lnTo>
                      <a:pt x="58143" y="87715"/>
                    </a:lnTo>
                    <a:lnTo>
                      <a:pt x="58143" y="16501"/>
                    </a:lnTo>
                    <a:lnTo>
                      <a:pt x="42695" y="16501"/>
                    </a:lnTo>
                    <a:cubicBezTo>
                      <a:pt x="37178" y="16501"/>
                      <a:pt x="32934" y="17519"/>
                      <a:pt x="29963" y="19556"/>
                    </a:cubicBezTo>
                    <a:cubicBezTo>
                      <a:pt x="26992" y="21593"/>
                      <a:pt x="25379" y="24989"/>
                      <a:pt x="25634" y="28469"/>
                    </a:cubicBezTo>
                    <a:cubicBezTo>
                      <a:pt x="25549" y="31864"/>
                      <a:pt x="26907" y="35259"/>
                      <a:pt x="29623" y="37551"/>
                    </a:cubicBezTo>
                    <a:cubicBezTo>
                      <a:pt x="32339" y="39673"/>
                      <a:pt x="36074" y="40861"/>
                      <a:pt x="41167" y="40861"/>
                    </a:cubicBezTo>
                    <a:lnTo>
                      <a:pt x="60605" y="40861"/>
                    </a:lnTo>
                    <a:lnTo>
                      <a:pt x="60605" y="56649"/>
                    </a:lnTo>
                    <a:lnTo>
                      <a:pt x="47109" y="56649"/>
                    </a:lnTo>
                    <a:lnTo>
                      <a:pt x="25125" y="87800"/>
                    </a:lnTo>
                    <a:lnTo>
                      <a:pt x="0" y="87715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Полилиния: фигура 96">
                <a:extLst>
                  <a:ext uri="{FF2B5EF4-FFF2-40B4-BE49-F238E27FC236}">
                    <a16:creationId xmlns:a16="http://schemas.microsoft.com/office/drawing/2014/main" id="{72853A42-B345-EB99-1E51-37CEB0B6D5FF}"/>
                  </a:ext>
                </a:extLst>
              </p:cNvPr>
              <p:cNvSpPr/>
              <p:nvPr/>
            </p:nvSpPr>
            <p:spPr>
              <a:xfrm>
                <a:off x="9479096" y="458930"/>
                <a:ext cx="110177" cy="128110"/>
              </a:xfrm>
              <a:custGeom>
                <a:avLst/>
                <a:gdLst>
                  <a:gd name="connsiteX0" fmla="*/ 63748 w 110177"/>
                  <a:gd name="connsiteY0" fmla="*/ 128096 h 128110"/>
                  <a:gd name="connsiteX1" fmla="*/ 30305 w 110177"/>
                  <a:gd name="connsiteY1" fmla="*/ 120202 h 128110"/>
                  <a:gd name="connsiteX2" fmla="*/ 7982 w 110177"/>
                  <a:gd name="connsiteY2" fmla="*/ 97964 h 128110"/>
                  <a:gd name="connsiteX3" fmla="*/ 3 w 110177"/>
                  <a:gd name="connsiteY3" fmla="*/ 64181 h 128110"/>
                  <a:gd name="connsiteX4" fmla="*/ 4672 w 110177"/>
                  <a:gd name="connsiteY4" fmla="*/ 38378 h 128110"/>
                  <a:gd name="connsiteX5" fmla="*/ 17998 w 110177"/>
                  <a:gd name="connsiteY5" fmla="*/ 18006 h 128110"/>
                  <a:gd name="connsiteX6" fmla="*/ 38369 w 110177"/>
                  <a:gd name="connsiteY6" fmla="*/ 4680 h 128110"/>
                  <a:gd name="connsiteX7" fmla="*/ 64003 w 110177"/>
                  <a:gd name="connsiteY7" fmla="*/ 12 h 128110"/>
                  <a:gd name="connsiteX8" fmla="*/ 88873 w 110177"/>
                  <a:gd name="connsiteY8" fmla="*/ 3661 h 128110"/>
                  <a:gd name="connsiteX9" fmla="*/ 107122 w 110177"/>
                  <a:gd name="connsiteY9" fmla="*/ 14017 h 128110"/>
                  <a:gd name="connsiteX10" fmla="*/ 95324 w 110177"/>
                  <a:gd name="connsiteY10" fmla="*/ 32691 h 128110"/>
                  <a:gd name="connsiteX11" fmla="*/ 82252 w 110177"/>
                  <a:gd name="connsiteY11" fmla="*/ 24797 h 128110"/>
                  <a:gd name="connsiteX12" fmla="*/ 65701 w 110177"/>
                  <a:gd name="connsiteY12" fmla="*/ 22250 h 128110"/>
                  <a:gd name="connsiteX13" fmla="*/ 48300 w 110177"/>
                  <a:gd name="connsiteY13" fmla="*/ 25221 h 128110"/>
                  <a:gd name="connsiteX14" fmla="*/ 35144 w 110177"/>
                  <a:gd name="connsiteY14" fmla="*/ 33539 h 128110"/>
                  <a:gd name="connsiteX15" fmla="*/ 26825 w 110177"/>
                  <a:gd name="connsiteY15" fmla="*/ 46696 h 128110"/>
                  <a:gd name="connsiteX16" fmla="*/ 23855 w 110177"/>
                  <a:gd name="connsiteY16" fmla="*/ 64096 h 128110"/>
                  <a:gd name="connsiteX17" fmla="*/ 29032 w 110177"/>
                  <a:gd name="connsiteY17" fmla="*/ 86674 h 128110"/>
                  <a:gd name="connsiteX18" fmla="*/ 43717 w 110177"/>
                  <a:gd name="connsiteY18" fmla="*/ 101019 h 128110"/>
                  <a:gd name="connsiteX19" fmla="*/ 66295 w 110177"/>
                  <a:gd name="connsiteY19" fmla="*/ 105942 h 128110"/>
                  <a:gd name="connsiteX20" fmla="*/ 83695 w 110177"/>
                  <a:gd name="connsiteY20" fmla="*/ 103226 h 128110"/>
                  <a:gd name="connsiteX21" fmla="*/ 99568 w 110177"/>
                  <a:gd name="connsiteY21" fmla="*/ 94483 h 128110"/>
                  <a:gd name="connsiteX22" fmla="*/ 110178 w 110177"/>
                  <a:gd name="connsiteY22" fmla="*/ 113666 h 128110"/>
                  <a:gd name="connsiteX23" fmla="*/ 89976 w 110177"/>
                  <a:gd name="connsiteY23" fmla="*/ 124276 h 128110"/>
                  <a:gd name="connsiteX24" fmla="*/ 63748 w 110177"/>
                  <a:gd name="connsiteY24" fmla="*/ 128096 h 12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0177" h="128110">
                    <a:moveTo>
                      <a:pt x="63748" y="128096"/>
                    </a:moveTo>
                    <a:cubicBezTo>
                      <a:pt x="51016" y="128096"/>
                      <a:pt x="39982" y="125550"/>
                      <a:pt x="30305" y="120202"/>
                    </a:cubicBezTo>
                    <a:cubicBezTo>
                      <a:pt x="20884" y="115109"/>
                      <a:pt x="13160" y="107385"/>
                      <a:pt x="7982" y="97964"/>
                    </a:cubicBezTo>
                    <a:cubicBezTo>
                      <a:pt x="2719" y="88457"/>
                      <a:pt x="3" y="77168"/>
                      <a:pt x="3" y="64181"/>
                    </a:cubicBezTo>
                    <a:cubicBezTo>
                      <a:pt x="-82" y="55354"/>
                      <a:pt x="1531" y="46611"/>
                      <a:pt x="4672" y="38378"/>
                    </a:cubicBezTo>
                    <a:cubicBezTo>
                      <a:pt x="7727" y="30738"/>
                      <a:pt x="12226" y="23778"/>
                      <a:pt x="17998" y="18006"/>
                    </a:cubicBezTo>
                    <a:cubicBezTo>
                      <a:pt x="23770" y="12234"/>
                      <a:pt x="30730" y="7651"/>
                      <a:pt x="38369" y="4680"/>
                    </a:cubicBezTo>
                    <a:cubicBezTo>
                      <a:pt x="46603" y="1539"/>
                      <a:pt x="55345" y="-158"/>
                      <a:pt x="64003" y="12"/>
                    </a:cubicBezTo>
                    <a:cubicBezTo>
                      <a:pt x="73679" y="12"/>
                      <a:pt x="81998" y="1200"/>
                      <a:pt x="88873" y="3661"/>
                    </a:cubicBezTo>
                    <a:cubicBezTo>
                      <a:pt x="95494" y="6038"/>
                      <a:pt x="101690" y="9433"/>
                      <a:pt x="107122" y="14017"/>
                    </a:cubicBezTo>
                    <a:lnTo>
                      <a:pt x="95324" y="32691"/>
                    </a:lnTo>
                    <a:cubicBezTo>
                      <a:pt x="91589" y="29126"/>
                      <a:pt x="87090" y="26494"/>
                      <a:pt x="82252" y="24797"/>
                    </a:cubicBezTo>
                    <a:cubicBezTo>
                      <a:pt x="76990" y="23014"/>
                      <a:pt x="71303" y="22081"/>
                      <a:pt x="65701" y="22250"/>
                    </a:cubicBezTo>
                    <a:cubicBezTo>
                      <a:pt x="59674" y="22165"/>
                      <a:pt x="53817" y="23184"/>
                      <a:pt x="48300" y="25221"/>
                    </a:cubicBezTo>
                    <a:cubicBezTo>
                      <a:pt x="43377" y="27088"/>
                      <a:pt x="38878" y="29890"/>
                      <a:pt x="35144" y="33539"/>
                    </a:cubicBezTo>
                    <a:cubicBezTo>
                      <a:pt x="31494" y="37274"/>
                      <a:pt x="28523" y="41773"/>
                      <a:pt x="26825" y="46696"/>
                    </a:cubicBezTo>
                    <a:cubicBezTo>
                      <a:pt x="24788" y="52213"/>
                      <a:pt x="23855" y="58070"/>
                      <a:pt x="23855" y="64096"/>
                    </a:cubicBezTo>
                    <a:cubicBezTo>
                      <a:pt x="23855" y="72924"/>
                      <a:pt x="25637" y="80478"/>
                      <a:pt x="29032" y="86674"/>
                    </a:cubicBezTo>
                    <a:cubicBezTo>
                      <a:pt x="32427" y="92786"/>
                      <a:pt x="37520" y="97879"/>
                      <a:pt x="43717" y="101019"/>
                    </a:cubicBezTo>
                    <a:cubicBezTo>
                      <a:pt x="50083" y="104330"/>
                      <a:pt x="57637" y="105942"/>
                      <a:pt x="66295" y="105942"/>
                    </a:cubicBezTo>
                    <a:cubicBezTo>
                      <a:pt x="72151" y="105942"/>
                      <a:pt x="78093" y="105009"/>
                      <a:pt x="83695" y="103226"/>
                    </a:cubicBezTo>
                    <a:cubicBezTo>
                      <a:pt x="89467" y="101359"/>
                      <a:pt x="94899" y="98388"/>
                      <a:pt x="99568" y="94483"/>
                    </a:cubicBezTo>
                    <a:lnTo>
                      <a:pt x="110178" y="113666"/>
                    </a:lnTo>
                    <a:cubicBezTo>
                      <a:pt x="104067" y="118335"/>
                      <a:pt x="97276" y="121900"/>
                      <a:pt x="89976" y="124276"/>
                    </a:cubicBezTo>
                    <a:cubicBezTo>
                      <a:pt x="81403" y="126908"/>
                      <a:pt x="72576" y="128266"/>
                      <a:pt x="63748" y="128096"/>
                    </a:cubicBez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Полилиния: фигура 97">
                <a:extLst>
                  <a:ext uri="{FF2B5EF4-FFF2-40B4-BE49-F238E27FC236}">
                    <a16:creationId xmlns:a16="http://schemas.microsoft.com/office/drawing/2014/main" id="{F690904C-4990-B7D8-70DD-72FF0EB4558C}"/>
                  </a:ext>
                </a:extLst>
              </p:cNvPr>
              <p:cNvSpPr/>
              <p:nvPr/>
            </p:nvSpPr>
            <p:spPr>
              <a:xfrm>
                <a:off x="9606504" y="496799"/>
                <a:ext cx="80060" cy="87698"/>
              </a:xfrm>
              <a:custGeom>
                <a:avLst/>
                <a:gdLst>
                  <a:gd name="connsiteX0" fmla="*/ 0 w 80060"/>
                  <a:gd name="connsiteY0" fmla="*/ 87681 h 87698"/>
                  <a:gd name="connsiteX1" fmla="*/ 0 w 80060"/>
                  <a:gd name="connsiteY1" fmla="*/ 0 h 87698"/>
                  <a:gd name="connsiteX2" fmla="*/ 43289 w 80060"/>
                  <a:gd name="connsiteY2" fmla="*/ 0 h 87698"/>
                  <a:gd name="connsiteX3" fmla="*/ 67310 w 80060"/>
                  <a:gd name="connsiteY3" fmla="*/ 5687 h 87698"/>
                  <a:gd name="connsiteX4" fmla="*/ 76222 w 80060"/>
                  <a:gd name="connsiteY4" fmla="*/ 22663 h 87698"/>
                  <a:gd name="connsiteX5" fmla="*/ 73421 w 80060"/>
                  <a:gd name="connsiteY5" fmla="*/ 32424 h 87698"/>
                  <a:gd name="connsiteX6" fmla="*/ 65782 w 80060"/>
                  <a:gd name="connsiteY6" fmla="*/ 39215 h 87698"/>
                  <a:gd name="connsiteX7" fmla="*/ 54833 w 80060"/>
                  <a:gd name="connsiteY7" fmla="*/ 42949 h 87698"/>
                  <a:gd name="connsiteX8" fmla="*/ 54493 w 80060"/>
                  <a:gd name="connsiteY8" fmla="*/ 38026 h 87698"/>
                  <a:gd name="connsiteX9" fmla="*/ 73337 w 80060"/>
                  <a:gd name="connsiteY9" fmla="*/ 45581 h 87698"/>
                  <a:gd name="connsiteX10" fmla="*/ 80042 w 80060"/>
                  <a:gd name="connsiteY10" fmla="*/ 61453 h 87698"/>
                  <a:gd name="connsiteX11" fmla="*/ 75883 w 80060"/>
                  <a:gd name="connsiteY11" fmla="*/ 75459 h 87698"/>
                  <a:gd name="connsiteX12" fmla="*/ 63915 w 80060"/>
                  <a:gd name="connsiteY12" fmla="*/ 84541 h 87698"/>
                  <a:gd name="connsiteX13" fmla="*/ 44817 w 80060"/>
                  <a:gd name="connsiteY13" fmla="*/ 87681 h 87698"/>
                  <a:gd name="connsiteX14" fmla="*/ 0 w 80060"/>
                  <a:gd name="connsiteY14" fmla="*/ 87681 h 87698"/>
                  <a:gd name="connsiteX15" fmla="*/ 0 w 80060"/>
                  <a:gd name="connsiteY15" fmla="*/ 87681 h 87698"/>
                  <a:gd name="connsiteX16" fmla="*/ 21644 w 80060"/>
                  <a:gd name="connsiteY16" fmla="*/ 71639 h 87698"/>
                  <a:gd name="connsiteX17" fmla="*/ 41761 w 80060"/>
                  <a:gd name="connsiteY17" fmla="*/ 71639 h 87698"/>
                  <a:gd name="connsiteX18" fmla="*/ 53644 w 80060"/>
                  <a:gd name="connsiteY18" fmla="*/ 68923 h 87698"/>
                  <a:gd name="connsiteX19" fmla="*/ 57888 w 80060"/>
                  <a:gd name="connsiteY19" fmla="*/ 61029 h 87698"/>
                  <a:gd name="connsiteX20" fmla="*/ 53729 w 80060"/>
                  <a:gd name="connsiteY20" fmla="*/ 53305 h 87698"/>
                  <a:gd name="connsiteX21" fmla="*/ 41761 w 80060"/>
                  <a:gd name="connsiteY21" fmla="*/ 50758 h 87698"/>
                  <a:gd name="connsiteX22" fmla="*/ 19013 w 80060"/>
                  <a:gd name="connsiteY22" fmla="*/ 50758 h 87698"/>
                  <a:gd name="connsiteX23" fmla="*/ 19013 w 80060"/>
                  <a:gd name="connsiteY23" fmla="*/ 35480 h 87698"/>
                  <a:gd name="connsiteX24" fmla="*/ 39639 w 80060"/>
                  <a:gd name="connsiteY24" fmla="*/ 35480 h 87698"/>
                  <a:gd name="connsiteX25" fmla="*/ 50928 w 80060"/>
                  <a:gd name="connsiteY25" fmla="*/ 33103 h 87698"/>
                  <a:gd name="connsiteX26" fmla="*/ 54918 w 80060"/>
                  <a:gd name="connsiteY26" fmla="*/ 25719 h 87698"/>
                  <a:gd name="connsiteX27" fmla="*/ 50928 w 80060"/>
                  <a:gd name="connsiteY27" fmla="*/ 18164 h 87698"/>
                  <a:gd name="connsiteX28" fmla="*/ 39639 w 80060"/>
                  <a:gd name="connsiteY28" fmla="*/ 15788 h 87698"/>
                  <a:gd name="connsiteX29" fmla="*/ 21644 w 80060"/>
                  <a:gd name="connsiteY29" fmla="*/ 15788 h 87698"/>
                  <a:gd name="connsiteX30" fmla="*/ 21644 w 80060"/>
                  <a:gd name="connsiteY30" fmla="*/ 71639 h 87698"/>
                  <a:gd name="connsiteX31" fmla="*/ 21644 w 80060"/>
                  <a:gd name="connsiteY31" fmla="*/ 71639 h 87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0060" h="87698">
                    <a:moveTo>
                      <a:pt x="0" y="87681"/>
                    </a:moveTo>
                    <a:lnTo>
                      <a:pt x="0" y="0"/>
                    </a:lnTo>
                    <a:lnTo>
                      <a:pt x="43289" y="0"/>
                    </a:lnTo>
                    <a:cubicBezTo>
                      <a:pt x="53390" y="0"/>
                      <a:pt x="61368" y="1867"/>
                      <a:pt x="67310" y="5687"/>
                    </a:cubicBezTo>
                    <a:cubicBezTo>
                      <a:pt x="73167" y="9422"/>
                      <a:pt x="76222" y="15109"/>
                      <a:pt x="76222" y="22663"/>
                    </a:cubicBezTo>
                    <a:cubicBezTo>
                      <a:pt x="76307" y="26058"/>
                      <a:pt x="75289" y="29453"/>
                      <a:pt x="73421" y="32424"/>
                    </a:cubicBezTo>
                    <a:cubicBezTo>
                      <a:pt x="71384" y="35225"/>
                      <a:pt x="68838" y="37602"/>
                      <a:pt x="65782" y="39215"/>
                    </a:cubicBezTo>
                    <a:cubicBezTo>
                      <a:pt x="62387" y="41082"/>
                      <a:pt x="58567" y="42355"/>
                      <a:pt x="54833" y="42949"/>
                    </a:cubicBezTo>
                    <a:lnTo>
                      <a:pt x="54493" y="38026"/>
                    </a:lnTo>
                    <a:cubicBezTo>
                      <a:pt x="62472" y="38960"/>
                      <a:pt x="68753" y="41422"/>
                      <a:pt x="73337" y="45581"/>
                    </a:cubicBezTo>
                    <a:cubicBezTo>
                      <a:pt x="77835" y="49570"/>
                      <a:pt x="80297" y="55342"/>
                      <a:pt x="80042" y="61453"/>
                    </a:cubicBezTo>
                    <a:cubicBezTo>
                      <a:pt x="80127" y="66376"/>
                      <a:pt x="78769" y="71300"/>
                      <a:pt x="75883" y="75459"/>
                    </a:cubicBezTo>
                    <a:cubicBezTo>
                      <a:pt x="72827" y="79618"/>
                      <a:pt x="68668" y="82758"/>
                      <a:pt x="63915" y="84541"/>
                    </a:cubicBezTo>
                    <a:cubicBezTo>
                      <a:pt x="57803" y="86748"/>
                      <a:pt x="51353" y="87851"/>
                      <a:pt x="44817" y="87681"/>
                    </a:cubicBezTo>
                    <a:lnTo>
                      <a:pt x="0" y="87681"/>
                    </a:lnTo>
                    <a:lnTo>
                      <a:pt x="0" y="87681"/>
                    </a:lnTo>
                    <a:close/>
                    <a:moveTo>
                      <a:pt x="21644" y="71639"/>
                    </a:moveTo>
                    <a:lnTo>
                      <a:pt x="41761" y="71639"/>
                    </a:lnTo>
                    <a:cubicBezTo>
                      <a:pt x="46939" y="71639"/>
                      <a:pt x="50843" y="70705"/>
                      <a:pt x="53644" y="68923"/>
                    </a:cubicBezTo>
                    <a:cubicBezTo>
                      <a:pt x="56361" y="67310"/>
                      <a:pt x="57973" y="64254"/>
                      <a:pt x="57888" y="61029"/>
                    </a:cubicBezTo>
                    <a:cubicBezTo>
                      <a:pt x="57973" y="57888"/>
                      <a:pt x="56445" y="54918"/>
                      <a:pt x="53729" y="53305"/>
                    </a:cubicBezTo>
                    <a:cubicBezTo>
                      <a:pt x="51013" y="51522"/>
                      <a:pt x="47024" y="50758"/>
                      <a:pt x="41761" y="50758"/>
                    </a:cubicBezTo>
                    <a:lnTo>
                      <a:pt x="19013" y="50758"/>
                    </a:lnTo>
                    <a:lnTo>
                      <a:pt x="19013" y="35480"/>
                    </a:lnTo>
                    <a:lnTo>
                      <a:pt x="39639" y="35480"/>
                    </a:lnTo>
                    <a:cubicBezTo>
                      <a:pt x="44477" y="35480"/>
                      <a:pt x="48212" y="34801"/>
                      <a:pt x="50928" y="33103"/>
                    </a:cubicBezTo>
                    <a:cubicBezTo>
                      <a:pt x="53644" y="31576"/>
                      <a:pt x="55172" y="28774"/>
                      <a:pt x="54918" y="25719"/>
                    </a:cubicBezTo>
                    <a:cubicBezTo>
                      <a:pt x="55172" y="22663"/>
                      <a:pt x="53475" y="19692"/>
                      <a:pt x="50928" y="18164"/>
                    </a:cubicBezTo>
                    <a:cubicBezTo>
                      <a:pt x="48212" y="16552"/>
                      <a:pt x="44477" y="15788"/>
                      <a:pt x="39639" y="15788"/>
                    </a:cubicBezTo>
                    <a:lnTo>
                      <a:pt x="21644" y="15788"/>
                    </a:lnTo>
                    <a:lnTo>
                      <a:pt x="21644" y="71639"/>
                    </a:lnTo>
                    <a:lnTo>
                      <a:pt x="21644" y="71639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Полилиния: фигура 98">
                <a:extLst>
                  <a:ext uri="{FF2B5EF4-FFF2-40B4-BE49-F238E27FC236}">
                    <a16:creationId xmlns:a16="http://schemas.microsoft.com/office/drawing/2014/main" id="{B57911FD-0DD4-1D7D-F93C-C4DFD0D26298}"/>
                  </a:ext>
                </a:extLst>
              </p:cNvPr>
              <p:cNvSpPr/>
              <p:nvPr/>
            </p:nvSpPr>
            <p:spPr>
              <a:xfrm>
                <a:off x="9699863" y="494236"/>
                <a:ext cx="90559" cy="92811"/>
              </a:xfrm>
              <a:custGeom>
                <a:avLst/>
                <a:gdLst>
                  <a:gd name="connsiteX0" fmla="*/ 47882 w 90559"/>
                  <a:gd name="connsiteY0" fmla="*/ 92790 h 92811"/>
                  <a:gd name="connsiteX1" fmla="*/ 22843 w 90559"/>
                  <a:gd name="connsiteY1" fmla="*/ 86933 h 92811"/>
                  <a:gd name="connsiteX2" fmla="*/ 6036 w 90559"/>
                  <a:gd name="connsiteY2" fmla="*/ 70721 h 92811"/>
                  <a:gd name="connsiteX3" fmla="*/ 10 w 90559"/>
                  <a:gd name="connsiteY3" fmla="*/ 46446 h 92811"/>
                  <a:gd name="connsiteX4" fmla="*/ 3575 w 90559"/>
                  <a:gd name="connsiteY4" fmla="*/ 27772 h 92811"/>
                  <a:gd name="connsiteX5" fmla="*/ 13336 w 90559"/>
                  <a:gd name="connsiteY5" fmla="*/ 13088 h 92811"/>
                  <a:gd name="connsiteX6" fmla="*/ 28275 w 90559"/>
                  <a:gd name="connsiteY6" fmla="*/ 3411 h 92811"/>
                  <a:gd name="connsiteX7" fmla="*/ 46949 w 90559"/>
                  <a:gd name="connsiteY7" fmla="*/ 16 h 92811"/>
                  <a:gd name="connsiteX8" fmla="*/ 66726 w 90559"/>
                  <a:gd name="connsiteY8" fmla="*/ 3920 h 92811"/>
                  <a:gd name="connsiteX9" fmla="*/ 81240 w 90559"/>
                  <a:gd name="connsiteY9" fmla="*/ 14870 h 92811"/>
                  <a:gd name="connsiteX10" fmla="*/ 89219 w 90559"/>
                  <a:gd name="connsiteY10" fmla="*/ 31337 h 92811"/>
                  <a:gd name="connsiteX11" fmla="*/ 89813 w 90559"/>
                  <a:gd name="connsiteY11" fmla="*/ 51793 h 92811"/>
                  <a:gd name="connsiteX12" fmla="*/ 21230 w 90559"/>
                  <a:gd name="connsiteY12" fmla="*/ 51793 h 92811"/>
                  <a:gd name="connsiteX13" fmla="*/ 24540 w 90559"/>
                  <a:gd name="connsiteY13" fmla="*/ 63931 h 92811"/>
                  <a:gd name="connsiteX14" fmla="*/ 34217 w 90559"/>
                  <a:gd name="connsiteY14" fmla="*/ 72079 h 92811"/>
                  <a:gd name="connsiteX15" fmla="*/ 49071 w 90559"/>
                  <a:gd name="connsiteY15" fmla="*/ 75050 h 92811"/>
                  <a:gd name="connsiteX16" fmla="*/ 63585 w 90559"/>
                  <a:gd name="connsiteY16" fmla="*/ 72843 h 92811"/>
                  <a:gd name="connsiteX17" fmla="*/ 76487 w 90559"/>
                  <a:gd name="connsiteY17" fmla="*/ 66392 h 92811"/>
                  <a:gd name="connsiteX18" fmla="*/ 84381 w 90559"/>
                  <a:gd name="connsiteY18" fmla="*/ 82010 h 92811"/>
                  <a:gd name="connsiteX19" fmla="*/ 74110 w 90559"/>
                  <a:gd name="connsiteY19" fmla="*/ 87782 h 92811"/>
                  <a:gd name="connsiteX20" fmla="*/ 61209 w 90559"/>
                  <a:gd name="connsiteY20" fmla="*/ 91517 h 92811"/>
                  <a:gd name="connsiteX21" fmla="*/ 47882 w 90559"/>
                  <a:gd name="connsiteY21" fmla="*/ 92790 h 92811"/>
                  <a:gd name="connsiteX22" fmla="*/ 22418 w 90559"/>
                  <a:gd name="connsiteY22" fmla="*/ 35835 h 92811"/>
                  <a:gd name="connsiteX23" fmla="*/ 67829 w 90559"/>
                  <a:gd name="connsiteY23" fmla="*/ 35835 h 92811"/>
                  <a:gd name="connsiteX24" fmla="*/ 61972 w 90559"/>
                  <a:gd name="connsiteY24" fmla="*/ 21915 h 92811"/>
                  <a:gd name="connsiteX25" fmla="*/ 46354 w 90559"/>
                  <a:gd name="connsiteY25" fmla="*/ 16822 h 92811"/>
                  <a:gd name="connsiteX26" fmla="*/ 29888 w 90559"/>
                  <a:gd name="connsiteY26" fmla="*/ 21915 h 92811"/>
                  <a:gd name="connsiteX27" fmla="*/ 22418 w 90559"/>
                  <a:gd name="connsiteY27" fmla="*/ 35835 h 92811"/>
                  <a:gd name="connsiteX28" fmla="*/ 22418 w 90559"/>
                  <a:gd name="connsiteY28" fmla="*/ 35835 h 92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0559" h="92811">
                    <a:moveTo>
                      <a:pt x="47882" y="92790"/>
                    </a:moveTo>
                    <a:cubicBezTo>
                      <a:pt x="39140" y="93045"/>
                      <a:pt x="30567" y="91008"/>
                      <a:pt x="22843" y="86933"/>
                    </a:cubicBezTo>
                    <a:cubicBezTo>
                      <a:pt x="15798" y="83199"/>
                      <a:pt x="10026" y="77512"/>
                      <a:pt x="6036" y="70721"/>
                    </a:cubicBezTo>
                    <a:cubicBezTo>
                      <a:pt x="1877" y="63337"/>
                      <a:pt x="-160" y="54934"/>
                      <a:pt x="10" y="46446"/>
                    </a:cubicBezTo>
                    <a:cubicBezTo>
                      <a:pt x="-75" y="40079"/>
                      <a:pt x="1198" y="33713"/>
                      <a:pt x="3575" y="27772"/>
                    </a:cubicBezTo>
                    <a:cubicBezTo>
                      <a:pt x="5782" y="22255"/>
                      <a:pt x="9262" y="17162"/>
                      <a:pt x="13336" y="13088"/>
                    </a:cubicBezTo>
                    <a:cubicBezTo>
                      <a:pt x="17580" y="8844"/>
                      <a:pt x="22673" y="5533"/>
                      <a:pt x="28275" y="3411"/>
                    </a:cubicBezTo>
                    <a:cubicBezTo>
                      <a:pt x="34301" y="1035"/>
                      <a:pt x="40668" y="-154"/>
                      <a:pt x="46949" y="16"/>
                    </a:cubicBezTo>
                    <a:cubicBezTo>
                      <a:pt x="53739" y="-69"/>
                      <a:pt x="60445" y="1204"/>
                      <a:pt x="66726" y="3920"/>
                    </a:cubicBezTo>
                    <a:cubicBezTo>
                      <a:pt x="72413" y="6382"/>
                      <a:pt x="77336" y="10117"/>
                      <a:pt x="81240" y="14870"/>
                    </a:cubicBezTo>
                    <a:cubicBezTo>
                      <a:pt x="85145" y="19708"/>
                      <a:pt x="87861" y="25310"/>
                      <a:pt x="89219" y="31337"/>
                    </a:cubicBezTo>
                    <a:cubicBezTo>
                      <a:pt x="90747" y="38042"/>
                      <a:pt x="91001" y="45087"/>
                      <a:pt x="89813" y="51793"/>
                    </a:cubicBezTo>
                    <a:lnTo>
                      <a:pt x="21230" y="51793"/>
                    </a:lnTo>
                    <a:cubicBezTo>
                      <a:pt x="21145" y="56037"/>
                      <a:pt x="22164" y="60281"/>
                      <a:pt x="24540" y="63931"/>
                    </a:cubicBezTo>
                    <a:cubicBezTo>
                      <a:pt x="26917" y="67496"/>
                      <a:pt x="30312" y="70297"/>
                      <a:pt x="34217" y="72079"/>
                    </a:cubicBezTo>
                    <a:cubicBezTo>
                      <a:pt x="38800" y="74117"/>
                      <a:pt x="43893" y="75135"/>
                      <a:pt x="49071" y="75050"/>
                    </a:cubicBezTo>
                    <a:cubicBezTo>
                      <a:pt x="53994" y="75050"/>
                      <a:pt x="58832" y="74371"/>
                      <a:pt x="63585" y="72843"/>
                    </a:cubicBezTo>
                    <a:cubicBezTo>
                      <a:pt x="68169" y="71400"/>
                      <a:pt x="72667" y="69193"/>
                      <a:pt x="76487" y="66392"/>
                    </a:cubicBezTo>
                    <a:lnTo>
                      <a:pt x="84381" y="82010"/>
                    </a:lnTo>
                    <a:cubicBezTo>
                      <a:pt x="81325" y="84472"/>
                      <a:pt x="77760" y="86339"/>
                      <a:pt x="74110" y="87782"/>
                    </a:cubicBezTo>
                    <a:cubicBezTo>
                      <a:pt x="69866" y="89395"/>
                      <a:pt x="65622" y="90753"/>
                      <a:pt x="61209" y="91517"/>
                    </a:cubicBezTo>
                    <a:cubicBezTo>
                      <a:pt x="56625" y="92366"/>
                      <a:pt x="52211" y="92790"/>
                      <a:pt x="47882" y="92790"/>
                    </a:cubicBezTo>
                    <a:close/>
                    <a:moveTo>
                      <a:pt x="22418" y="35835"/>
                    </a:moveTo>
                    <a:lnTo>
                      <a:pt x="67829" y="35835"/>
                    </a:lnTo>
                    <a:cubicBezTo>
                      <a:pt x="67575" y="29979"/>
                      <a:pt x="65707" y="25225"/>
                      <a:pt x="61972" y="21915"/>
                    </a:cubicBezTo>
                    <a:cubicBezTo>
                      <a:pt x="58238" y="18520"/>
                      <a:pt x="53060" y="16822"/>
                      <a:pt x="46354" y="16822"/>
                    </a:cubicBezTo>
                    <a:cubicBezTo>
                      <a:pt x="39649" y="16822"/>
                      <a:pt x="34217" y="18435"/>
                      <a:pt x="29888" y="21915"/>
                    </a:cubicBezTo>
                    <a:cubicBezTo>
                      <a:pt x="25644" y="25310"/>
                      <a:pt x="22927" y="30318"/>
                      <a:pt x="22418" y="35835"/>
                    </a:cubicBezTo>
                    <a:lnTo>
                      <a:pt x="22418" y="35835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Полилиния: фигура 99">
                <a:extLst>
                  <a:ext uri="{FF2B5EF4-FFF2-40B4-BE49-F238E27FC236}">
                    <a16:creationId xmlns:a16="http://schemas.microsoft.com/office/drawing/2014/main" id="{312A60A9-91B4-6047-B0EE-6D877BD45674}"/>
                  </a:ext>
                </a:extLst>
              </p:cNvPr>
              <p:cNvSpPr/>
              <p:nvPr/>
            </p:nvSpPr>
            <p:spPr>
              <a:xfrm>
                <a:off x="9808774" y="494054"/>
                <a:ext cx="95956" cy="127349"/>
              </a:xfrm>
              <a:custGeom>
                <a:avLst/>
                <a:gdLst>
                  <a:gd name="connsiteX0" fmla="*/ 0 w 95956"/>
                  <a:gd name="connsiteY0" fmla="*/ 127264 h 127349"/>
                  <a:gd name="connsiteX1" fmla="*/ 0 w 95956"/>
                  <a:gd name="connsiteY1" fmla="*/ 2745 h 127349"/>
                  <a:gd name="connsiteX2" fmla="*/ 19862 w 95956"/>
                  <a:gd name="connsiteY2" fmla="*/ 2745 h 127349"/>
                  <a:gd name="connsiteX3" fmla="*/ 19862 w 95956"/>
                  <a:gd name="connsiteY3" fmla="*/ 14289 h 127349"/>
                  <a:gd name="connsiteX4" fmla="*/ 32934 w 95956"/>
                  <a:gd name="connsiteY4" fmla="*/ 3933 h 127349"/>
                  <a:gd name="connsiteX5" fmla="*/ 52201 w 95956"/>
                  <a:gd name="connsiteY5" fmla="*/ 29 h 127349"/>
                  <a:gd name="connsiteX6" fmla="*/ 74780 w 95956"/>
                  <a:gd name="connsiteY6" fmla="*/ 6055 h 127349"/>
                  <a:gd name="connsiteX7" fmla="*/ 90313 w 95956"/>
                  <a:gd name="connsiteY7" fmla="*/ 22522 h 127349"/>
                  <a:gd name="connsiteX8" fmla="*/ 92774 w 95956"/>
                  <a:gd name="connsiteY8" fmla="*/ 64793 h 127349"/>
                  <a:gd name="connsiteX9" fmla="*/ 83607 w 95956"/>
                  <a:gd name="connsiteY9" fmla="*/ 79477 h 127349"/>
                  <a:gd name="connsiteX10" fmla="*/ 69602 w 95956"/>
                  <a:gd name="connsiteY10" fmla="*/ 89493 h 127349"/>
                  <a:gd name="connsiteX11" fmla="*/ 51692 w 95956"/>
                  <a:gd name="connsiteY11" fmla="*/ 93058 h 127349"/>
                  <a:gd name="connsiteX12" fmla="*/ 34886 w 95956"/>
                  <a:gd name="connsiteY12" fmla="*/ 89747 h 127349"/>
                  <a:gd name="connsiteX13" fmla="*/ 22154 w 95956"/>
                  <a:gd name="connsiteY13" fmla="*/ 80835 h 127349"/>
                  <a:gd name="connsiteX14" fmla="*/ 22154 w 95956"/>
                  <a:gd name="connsiteY14" fmla="*/ 127349 h 127349"/>
                  <a:gd name="connsiteX15" fmla="*/ 0 w 95956"/>
                  <a:gd name="connsiteY15" fmla="*/ 127264 h 127349"/>
                  <a:gd name="connsiteX16" fmla="*/ 48127 w 95956"/>
                  <a:gd name="connsiteY16" fmla="*/ 73365 h 127349"/>
                  <a:gd name="connsiteX17" fmla="*/ 61284 w 95956"/>
                  <a:gd name="connsiteY17" fmla="*/ 70055 h 127349"/>
                  <a:gd name="connsiteX18" fmla="*/ 70366 w 95956"/>
                  <a:gd name="connsiteY18" fmla="*/ 60718 h 127349"/>
                  <a:gd name="connsiteX19" fmla="*/ 70366 w 95956"/>
                  <a:gd name="connsiteY19" fmla="*/ 32283 h 127349"/>
                  <a:gd name="connsiteX20" fmla="*/ 61199 w 95956"/>
                  <a:gd name="connsiteY20" fmla="*/ 22947 h 127349"/>
                  <a:gd name="connsiteX21" fmla="*/ 34801 w 95956"/>
                  <a:gd name="connsiteY21" fmla="*/ 22947 h 127349"/>
                  <a:gd name="connsiteX22" fmla="*/ 25719 w 95956"/>
                  <a:gd name="connsiteY22" fmla="*/ 32283 h 127349"/>
                  <a:gd name="connsiteX23" fmla="*/ 22408 w 95956"/>
                  <a:gd name="connsiteY23" fmla="*/ 46543 h 127349"/>
                  <a:gd name="connsiteX24" fmla="*/ 25719 w 95956"/>
                  <a:gd name="connsiteY24" fmla="*/ 60803 h 127349"/>
                  <a:gd name="connsiteX25" fmla="*/ 34886 w 95956"/>
                  <a:gd name="connsiteY25" fmla="*/ 70140 h 127349"/>
                  <a:gd name="connsiteX26" fmla="*/ 48127 w 95956"/>
                  <a:gd name="connsiteY26" fmla="*/ 73365 h 127349"/>
                  <a:gd name="connsiteX27" fmla="*/ 48127 w 95956"/>
                  <a:gd name="connsiteY27" fmla="*/ 73365 h 127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95956" h="127349">
                    <a:moveTo>
                      <a:pt x="0" y="127264"/>
                    </a:moveTo>
                    <a:lnTo>
                      <a:pt x="0" y="2745"/>
                    </a:lnTo>
                    <a:lnTo>
                      <a:pt x="19862" y="2745"/>
                    </a:lnTo>
                    <a:lnTo>
                      <a:pt x="19862" y="14289"/>
                    </a:lnTo>
                    <a:cubicBezTo>
                      <a:pt x="23427" y="9960"/>
                      <a:pt x="27841" y="6395"/>
                      <a:pt x="32934" y="3933"/>
                    </a:cubicBezTo>
                    <a:cubicBezTo>
                      <a:pt x="38960" y="1217"/>
                      <a:pt x="45666" y="-226"/>
                      <a:pt x="52201" y="29"/>
                    </a:cubicBezTo>
                    <a:cubicBezTo>
                      <a:pt x="60180" y="-56"/>
                      <a:pt x="67989" y="1896"/>
                      <a:pt x="74780" y="6055"/>
                    </a:cubicBezTo>
                    <a:cubicBezTo>
                      <a:pt x="81400" y="10045"/>
                      <a:pt x="86748" y="15732"/>
                      <a:pt x="90313" y="22522"/>
                    </a:cubicBezTo>
                    <a:cubicBezTo>
                      <a:pt x="96933" y="35679"/>
                      <a:pt x="97697" y="50872"/>
                      <a:pt x="92774" y="64793"/>
                    </a:cubicBezTo>
                    <a:cubicBezTo>
                      <a:pt x="90652" y="70225"/>
                      <a:pt x="87597" y="75233"/>
                      <a:pt x="83607" y="79477"/>
                    </a:cubicBezTo>
                    <a:cubicBezTo>
                      <a:pt x="79703" y="83721"/>
                      <a:pt x="74865" y="87116"/>
                      <a:pt x="69602" y="89493"/>
                    </a:cubicBezTo>
                    <a:cubicBezTo>
                      <a:pt x="63915" y="91954"/>
                      <a:pt x="57973" y="93143"/>
                      <a:pt x="51692" y="93058"/>
                    </a:cubicBezTo>
                    <a:cubicBezTo>
                      <a:pt x="45920" y="93143"/>
                      <a:pt x="40148" y="92039"/>
                      <a:pt x="34886" y="89747"/>
                    </a:cubicBezTo>
                    <a:cubicBezTo>
                      <a:pt x="30048" y="87625"/>
                      <a:pt x="25804" y="84570"/>
                      <a:pt x="22154" y="80835"/>
                    </a:cubicBezTo>
                    <a:lnTo>
                      <a:pt x="22154" y="127349"/>
                    </a:lnTo>
                    <a:lnTo>
                      <a:pt x="0" y="127264"/>
                    </a:lnTo>
                    <a:close/>
                    <a:moveTo>
                      <a:pt x="48127" y="73365"/>
                    </a:moveTo>
                    <a:cubicBezTo>
                      <a:pt x="52711" y="73450"/>
                      <a:pt x="57294" y="72347"/>
                      <a:pt x="61284" y="70055"/>
                    </a:cubicBezTo>
                    <a:cubicBezTo>
                      <a:pt x="65188" y="67933"/>
                      <a:pt x="68329" y="64623"/>
                      <a:pt x="70366" y="60718"/>
                    </a:cubicBezTo>
                    <a:cubicBezTo>
                      <a:pt x="74865" y="51806"/>
                      <a:pt x="74865" y="41196"/>
                      <a:pt x="70366" y="32283"/>
                    </a:cubicBezTo>
                    <a:cubicBezTo>
                      <a:pt x="68244" y="28379"/>
                      <a:pt x="65103" y="25238"/>
                      <a:pt x="61199" y="22947"/>
                    </a:cubicBezTo>
                    <a:cubicBezTo>
                      <a:pt x="52965" y="18618"/>
                      <a:pt x="43119" y="18618"/>
                      <a:pt x="34801" y="22947"/>
                    </a:cubicBezTo>
                    <a:cubicBezTo>
                      <a:pt x="30896" y="25153"/>
                      <a:pt x="27841" y="28379"/>
                      <a:pt x="25719" y="32283"/>
                    </a:cubicBezTo>
                    <a:cubicBezTo>
                      <a:pt x="23342" y="36612"/>
                      <a:pt x="22324" y="41620"/>
                      <a:pt x="22408" y="46543"/>
                    </a:cubicBezTo>
                    <a:cubicBezTo>
                      <a:pt x="22324" y="51466"/>
                      <a:pt x="23427" y="56389"/>
                      <a:pt x="25719" y="60803"/>
                    </a:cubicBezTo>
                    <a:cubicBezTo>
                      <a:pt x="27841" y="64708"/>
                      <a:pt x="30981" y="68018"/>
                      <a:pt x="34886" y="70140"/>
                    </a:cubicBezTo>
                    <a:cubicBezTo>
                      <a:pt x="38960" y="72262"/>
                      <a:pt x="43459" y="73450"/>
                      <a:pt x="48127" y="73365"/>
                    </a:cubicBezTo>
                    <a:lnTo>
                      <a:pt x="48127" y="73365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Полилиния: фигура 100">
                <a:extLst>
                  <a:ext uri="{FF2B5EF4-FFF2-40B4-BE49-F238E27FC236}">
                    <a16:creationId xmlns:a16="http://schemas.microsoft.com/office/drawing/2014/main" id="{80D23357-857D-DB99-6ABC-D34814D5B996}"/>
                  </a:ext>
                </a:extLst>
              </p:cNvPr>
              <p:cNvSpPr/>
              <p:nvPr/>
            </p:nvSpPr>
            <p:spPr>
              <a:xfrm>
                <a:off x="9914195" y="496799"/>
                <a:ext cx="112042" cy="113994"/>
              </a:xfrm>
              <a:custGeom>
                <a:avLst/>
                <a:gdLst>
                  <a:gd name="connsiteX0" fmla="*/ 71894 w 112042"/>
                  <a:gd name="connsiteY0" fmla="*/ 87681 h 113994"/>
                  <a:gd name="connsiteX1" fmla="*/ 71894 w 112042"/>
                  <a:gd name="connsiteY1" fmla="*/ 18249 h 113994"/>
                  <a:gd name="connsiteX2" fmla="*/ 40148 w 112042"/>
                  <a:gd name="connsiteY2" fmla="*/ 18249 h 113994"/>
                  <a:gd name="connsiteX3" fmla="*/ 40148 w 112042"/>
                  <a:gd name="connsiteY3" fmla="*/ 28011 h 113994"/>
                  <a:gd name="connsiteX4" fmla="*/ 38621 w 112042"/>
                  <a:gd name="connsiteY4" fmla="*/ 48806 h 113994"/>
                  <a:gd name="connsiteX5" fmla="*/ 33188 w 112042"/>
                  <a:gd name="connsiteY5" fmla="*/ 65867 h 113994"/>
                  <a:gd name="connsiteX6" fmla="*/ 22493 w 112042"/>
                  <a:gd name="connsiteY6" fmla="*/ 78345 h 113994"/>
                  <a:gd name="connsiteX7" fmla="*/ 5093 w 112042"/>
                  <a:gd name="connsiteY7" fmla="*/ 85559 h 113994"/>
                  <a:gd name="connsiteX8" fmla="*/ 170 w 112042"/>
                  <a:gd name="connsiteY8" fmla="*/ 70281 h 113994"/>
                  <a:gd name="connsiteX9" fmla="*/ 12393 w 112042"/>
                  <a:gd name="connsiteY9" fmla="*/ 62727 h 113994"/>
                  <a:gd name="connsiteX10" fmla="*/ 18079 w 112042"/>
                  <a:gd name="connsiteY10" fmla="*/ 48382 h 113994"/>
                  <a:gd name="connsiteX11" fmla="*/ 19522 w 112042"/>
                  <a:gd name="connsiteY11" fmla="*/ 28011 h 113994"/>
                  <a:gd name="connsiteX12" fmla="*/ 19522 w 112042"/>
                  <a:gd name="connsiteY12" fmla="*/ 0 h 113994"/>
                  <a:gd name="connsiteX13" fmla="*/ 94557 w 112042"/>
                  <a:gd name="connsiteY13" fmla="*/ 0 h 113994"/>
                  <a:gd name="connsiteX14" fmla="*/ 94557 w 112042"/>
                  <a:gd name="connsiteY14" fmla="*/ 87681 h 113994"/>
                  <a:gd name="connsiteX15" fmla="*/ 71894 w 112042"/>
                  <a:gd name="connsiteY15" fmla="*/ 87681 h 113994"/>
                  <a:gd name="connsiteX16" fmla="*/ 71894 w 112042"/>
                  <a:gd name="connsiteY16" fmla="*/ 87681 h 113994"/>
                  <a:gd name="connsiteX17" fmla="*/ 0 w 112042"/>
                  <a:gd name="connsiteY17" fmla="*/ 113994 h 113994"/>
                  <a:gd name="connsiteX18" fmla="*/ 0 w 112042"/>
                  <a:gd name="connsiteY18" fmla="*/ 70111 h 113994"/>
                  <a:gd name="connsiteX19" fmla="*/ 12902 w 112042"/>
                  <a:gd name="connsiteY19" fmla="*/ 71300 h 113994"/>
                  <a:gd name="connsiteX20" fmla="*/ 16467 w 112042"/>
                  <a:gd name="connsiteY20" fmla="*/ 69432 h 113994"/>
                  <a:gd name="connsiteX21" fmla="*/ 112042 w 112042"/>
                  <a:gd name="connsiteY21" fmla="*/ 69432 h 113994"/>
                  <a:gd name="connsiteX22" fmla="*/ 112042 w 112042"/>
                  <a:gd name="connsiteY22" fmla="*/ 113994 h 113994"/>
                  <a:gd name="connsiteX23" fmla="*/ 91416 w 112042"/>
                  <a:gd name="connsiteY23" fmla="*/ 113994 h 113994"/>
                  <a:gd name="connsiteX24" fmla="*/ 91416 w 112042"/>
                  <a:gd name="connsiteY24" fmla="*/ 87597 h 113994"/>
                  <a:gd name="connsiteX25" fmla="*/ 20456 w 112042"/>
                  <a:gd name="connsiteY25" fmla="*/ 87597 h 113994"/>
                  <a:gd name="connsiteX26" fmla="*/ 20456 w 112042"/>
                  <a:gd name="connsiteY26" fmla="*/ 113994 h 113994"/>
                  <a:gd name="connsiteX27" fmla="*/ 0 w 112042"/>
                  <a:gd name="connsiteY27" fmla="*/ 113994 h 113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12042" h="113994">
                    <a:moveTo>
                      <a:pt x="71894" y="87681"/>
                    </a:moveTo>
                    <a:lnTo>
                      <a:pt x="71894" y="18249"/>
                    </a:lnTo>
                    <a:lnTo>
                      <a:pt x="40148" y="18249"/>
                    </a:lnTo>
                    <a:lnTo>
                      <a:pt x="40148" y="28011"/>
                    </a:lnTo>
                    <a:cubicBezTo>
                      <a:pt x="40148" y="34971"/>
                      <a:pt x="39639" y="41931"/>
                      <a:pt x="38621" y="48806"/>
                    </a:cubicBezTo>
                    <a:cubicBezTo>
                      <a:pt x="37772" y="54663"/>
                      <a:pt x="35904" y="60435"/>
                      <a:pt x="33188" y="65867"/>
                    </a:cubicBezTo>
                    <a:cubicBezTo>
                      <a:pt x="30642" y="70790"/>
                      <a:pt x="26992" y="75034"/>
                      <a:pt x="22493" y="78345"/>
                    </a:cubicBezTo>
                    <a:cubicBezTo>
                      <a:pt x="17316" y="81994"/>
                      <a:pt x="11289" y="84456"/>
                      <a:pt x="5093" y="85559"/>
                    </a:cubicBezTo>
                    <a:lnTo>
                      <a:pt x="170" y="70281"/>
                    </a:lnTo>
                    <a:cubicBezTo>
                      <a:pt x="5008" y="69347"/>
                      <a:pt x="9337" y="66631"/>
                      <a:pt x="12393" y="62727"/>
                    </a:cubicBezTo>
                    <a:cubicBezTo>
                      <a:pt x="15363" y="58483"/>
                      <a:pt x="17316" y="53560"/>
                      <a:pt x="18079" y="48382"/>
                    </a:cubicBezTo>
                    <a:cubicBezTo>
                      <a:pt x="19098" y="41676"/>
                      <a:pt x="19607" y="34886"/>
                      <a:pt x="19522" y="28011"/>
                    </a:cubicBezTo>
                    <a:lnTo>
                      <a:pt x="19522" y="0"/>
                    </a:lnTo>
                    <a:lnTo>
                      <a:pt x="94557" y="0"/>
                    </a:lnTo>
                    <a:lnTo>
                      <a:pt x="94557" y="87681"/>
                    </a:lnTo>
                    <a:lnTo>
                      <a:pt x="71894" y="87681"/>
                    </a:lnTo>
                    <a:lnTo>
                      <a:pt x="71894" y="87681"/>
                    </a:lnTo>
                    <a:close/>
                    <a:moveTo>
                      <a:pt x="0" y="113994"/>
                    </a:moveTo>
                    <a:lnTo>
                      <a:pt x="0" y="70111"/>
                    </a:lnTo>
                    <a:lnTo>
                      <a:pt x="12902" y="71300"/>
                    </a:lnTo>
                    <a:lnTo>
                      <a:pt x="16467" y="69432"/>
                    </a:lnTo>
                    <a:lnTo>
                      <a:pt x="112042" y="69432"/>
                    </a:lnTo>
                    <a:lnTo>
                      <a:pt x="112042" y="113994"/>
                    </a:lnTo>
                    <a:lnTo>
                      <a:pt x="91416" y="113994"/>
                    </a:lnTo>
                    <a:lnTo>
                      <a:pt x="91416" y="87597"/>
                    </a:lnTo>
                    <a:lnTo>
                      <a:pt x="20456" y="87597"/>
                    </a:lnTo>
                    <a:lnTo>
                      <a:pt x="20456" y="113994"/>
                    </a:lnTo>
                    <a:lnTo>
                      <a:pt x="0" y="113994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Полилиния: фигура 101">
                <a:extLst>
                  <a:ext uri="{FF2B5EF4-FFF2-40B4-BE49-F238E27FC236}">
                    <a16:creationId xmlns:a16="http://schemas.microsoft.com/office/drawing/2014/main" id="{7383FC75-7676-CFA5-1A79-65A5F46DBA2B}"/>
                  </a:ext>
                </a:extLst>
              </p:cNvPr>
              <p:cNvSpPr/>
              <p:nvPr/>
            </p:nvSpPr>
            <p:spPr>
              <a:xfrm>
                <a:off x="10036168" y="496799"/>
                <a:ext cx="92774" cy="89463"/>
              </a:xfrm>
              <a:custGeom>
                <a:avLst/>
                <a:gdLst>
                  <a:gd name="connsiteX0" fmla="*/ 7724 w 92774"/>
                  <a:gd name="connsiteY0" fmla="*/ 89464 h 89463"/>
                  <a:gd name="connsiteX1" fmla="*/ 0 w 92774"/>
                  <a:gd name="connsiteY1" fmla="*/ 69347 h 89463"/>
                  <a:gd name="connsiteX2" fmla="*/ 13156 w 92774"/>
                  <a:gd name="connsiteY2" fmla="*/ 62302 h 89463"/>
                  <a:gd name="connsiteX3" fmla="*/ 18334 w 92774"/>
                  <a:gd name="connsiteY3" fmla="*/ 49231 h 89463"/>
                  <a:gd name="connsiteX4" fmla="*/ 19353 w 92774"/>
                  <a:gd name="connsiteY4" fmla="*/ 27926 h 89463"/>
                  <a:gd name="connsiteX5" fmla="*/ 19353 w 92774"/>
                  <a:gd name="connsiteY5" fmla="*/ 0 h 89463"/>
                  <a:gd name="connsiteX6" fmla="*/ 92774 w 92774"/>
                  <a:gd name="connsiteY6" fmla="*/ 0 h 89463"/>
                  <a:gd name="connsiteX7" fmla="*/ 92774 w 92774"/>
                  <a:gd name="connsiteY7" fmla="*/ 87681 h 89463"/>
                  <a:gd name="connsiteX8" fmla="*/ 70281 w 92774"/>
                  <a:gd name="connsiteY8" fmla="*/ 87681 h 89463"/>
                  <a:gd name="connsiteX9" fmla="*/ 70281 w 92774"/>
                  <a:gd name="connsiteY9" fmla="*/ 18249 h 89463"/>
                  <a:gd name="connsiteX10" fmla="*/ 40148 w 92774"/>
                  <a:gd name="connsiteY10" fmla="*/ 18249 h 89463"/>
                  <a:gd name="connsiteX11" fmla="*/ 40148 w 92774"/>
                  <a:gd name="connsiteY11" fmla="*/ 28011 h 89463"/>
                  <a:gd name="connsiteX12" fmla="*/ 38705 w 92774"/>
                  <a:gd name="connsiteY12" fmla="*/ 52286 h 89463"/>
                  <a:gd name="connsiteX13" fmla="*/ 33782 w 92774"/>
                  <a:gd name="connsiteY13" fmla="*/ 70196 h 89463"/>
                  <a:gd name="connsiteX14" fmla="*/ 23936 w 92774"/>
                  <a:gd name="connsiteY14" fmla="*/ 82419 h 89463"/>
                  <a:gd name="connsiteX15" fmla="*/ 7724 w 92774"/>
                  <a:gd name="connsiteY15" fmla="*/ 89464 h 89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2774" h="89463">
                    <a:moveTo>
                      <a:pt x="7724" y="89464"/>
                    </a:moveTo>
                    <a:lnTo>
                      <a:pt x="0" y="69347"/>
                    </a:lnTo>
                    <a:cubicBezTo>
                      <a:pt x="6026" y="67819"/>
                      <a:pt x="10355" y="65443"/>
                      <a:pt x="13156" y="62302"/>
                    </a:cubicBezTo>
                    <a:cubicBezTo>
                      <a:pt x="15873" y="59162"/>
                      <a:pt x="17655" y="54748"/>
                      <a:pt x="18334" y="49231"/>
                    </a:cubicBezTo>
                    <a:cubicBezTo>
                      <a:pt x="19183" y="42186"/>
                      <a:pt x="19522" y="34971"/>
                      <a:pt x="19353" y="27926"/>
                    </a:cubicBezTo>
                    <a:lnTo>
                      <a:pt x="19353" y="0"/>
                    </a:lnTo>
                    <a:lnTo>
                      <a:pt x="92774" y="0"/>
                    </a:lnTo>
                    <a:lnTo>
                      <a:pt x="92774" y="87681"/>
                    </a:lnTo>
                    <a:lnTo>
                      <a:pt x="70281" y="87681"/>
                    </a:lnTo>
                    <a:lnTo>
                      <a:pt x="70281" y="18249"/>
                    </a:lnTo>
                    <a:lnTo>
                      <a:pt x="40148" y="18249"/>
                    </a:lnTo>
                    <a:lnTo>
                      <a:pt x="40148" y="28011"/>
                    </a:lnTo>
                    <a:cubicBezTo>
                      <a:pt x="40233" y="36159"/>
                      <a:pt x="39809" y="44138"/>
                      <a:pt x="38705" y="52286"/>
                    </a:cubicBezTo>
                    <a:cubicBezTo>
                      <a:pt x="38026" y="58483"/>
                      <a:pt x="36329" y="64509"/>
                      <a:pt x="33782" y="70196"/>
                    </a:cubicBezTo>
                    <a:cubicBezTo>
                      <a:pt x="31576" y="75034"/>
                      <a:pt x="28095" y="79278"/>
                      <a:pt x="23936" y="82419"/>
                    </a:cubicBezTo>
                    <a:cubicBezTo>
                      <a:pt x="19013" y="85644"/>
                      <a:pt x="13496" y="88106"/>
                      <a:pt x="7724" y="89464"/>
                    </a:cubicBez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Полилиния: фигура 102">
                <a:extLst>
                  <a:ext uri="{FF2B5EF4-FFF2-40B4-BE49-F238E27FC236}">
                    <a16:creationId xmlns:a16="http://schemas.microsoft.com/office/drawing/2014/main" id="{83795D83-A531-6E4C-FE3E-6F8EA540F248}"/>
                  </a:ext>
                </a:extLst>
              </p:cNvPr>
              <p:cNvSpPr/>
              <p:nvPr/>
            </p:nvSpPr>
            <p:spPr>
              <a:xfrm>
                <a:off x="10147305" y="494080"/>
                <a:ext cx="96028" cy="92960"/>
              </a:xfrm>
              <a:custGeom>
                <a:avLst/>
                <a:gdLst>
                  <a:gd name="connsiteX0" fmla="*/ 48099 w 96028"/>
                  <a:gd name="connsiteY0" fmla="*/ 92946 h 92960"/>
                  <a:gd name="connsiteX1" fmla="*/ 23229 w 96028"/>
                  <a:gd name="connsiteY1" fmla="*/ 86580 h 92960"/>
                  <a:gd name="connsiteX2" fmla="*/ 6168 w 96028"/>
                  <a:gd name="connsiteY2" fmla="*/ 69604 h 92960"/>
                  <a:gd name="connsiteX3" fmla="*/ 3622 w 96028"/>
                  <a:gd name="connsiteY3" fmla="*/ 28692 h 92960"/>
                  <a:gd name="connsiteX4" fmla="*/ 13638 w 96028"/>
                  <a:gd name="connsiteY4" fmla="*/ 13838 h 92960"/>
                  <a:gd name="connsiteX5" fmla="*/ 28831 w 96028"/>
                  <a:gd name="connsiteY5" fmla="*/ 3737 h 92960"/>
                  <a:gd name="connsiteX6" fmla="*/ 48099 w 96028"/>
                  <a:gd name="connsiteY6" fmla="*/ 2 h 92960"/>
                  <a:gd name="connsiteX7" fmla="*/ 72799 w 96028"/>
                  <a:gd name="connsiteY7" fmla="*/ 6368 h 92960"/>
                  <a:gd name="connsiteX8" fmla="*/ 89860 w 96028"/>
                  <a:gd name="connsiteY8" fmla="*/ 23175 h 92960"/>
                  <a:gd name="connsiteX9" fmla="*/ 92406 w 96028"/>
                  <a:gd name="connsiteY9" fmla="*/ 64087 h 92960"/>
                  <a:gd name="connsiteX10" fmla="*/ 82391 w 96028"/>
                  <a:gd name="connsiteY10" fmla="*/ 78941 h 92960"/>
                  <a:gd name="connsiteX11" fmla="*/ 67197 w 96028"/>
                  <a:gd name="connsiteY11" fmla="*/ 89212 h 92960"/>
                  <a:gd name="connsiteX12" fmla="*/ 48099 w 96028"/>
                  <a:gd name="connsiteY12" fmla="*/ 92946 h 92960"/>
                  <a:gd name="connsiteX13" fmla="*/ 48014 w 96028"/>
                  <a:gd name="connsiteY13" fmla="*/ 73339 h 92960"/>
                  <a:gd name="connsiteX14" fmla="*/ 61170 w 96028"/>
                  <a:gd name="connsiteY14" fmla="*/ 70029 h 92960"/>
                  <a:gd name="connsiteX15" fmla="*/ 70338 w 96028"/>
                  <a:gd name="connsiteY15" fmla="*/ 60692 h 92960"/>
                  <a:gd name="connsiteX16" fmla="*/ 73648 w 96028"/>
                  <a:gd name="connsiteY16" fmla="*/ 46432 h 92960"/>
                  <a:gd name="connsiteX17" fmla="*/ 70338 w 96028"/>
                  <a:gd name="connsiteY17" fmla="*/ 32172 h 92960"/>
                  <a:gd name="connsiteX18" fmla="*/ 61170 w 96028"/>
                  <a:gd name="connsiteY18" fmla="*/ 22835 h 92960"/>
                  <a:gd name="connsiteX19" fmla="*/ 34688 w 96028"/>
                  <a:gd name="connsiteY19" fmla="*/ 22835 h 92960"/>
                  <a:gd name="connsiteX20" fmla="*/ 25521 w 96028"/>
                  <a:gd name="connsiteY20" fmla="*/ 32172 h 92960"/>
                  <a:gd name="connsiteX21" fmla="*/ 22210 w 96028"/>
                  <a:gd name="connsiteY21" fmla="*/ 46432 h 92960"/>
                  <a:gd name="connsiteX22" fmla="*/ 25521 w 96028"/>
                  <a:gd name="connsiteY22" fmla="*/ 60692 h 92960"/>
                  <a:gd name="connsiteX23" fmla="*/ 34688 w 96028"/>
                  <a:gd name="connsiteY23" fmla="*/ 70029 h 92960"/>
                  <a:gd name="connsiteX24" fmla="*/ 48014 w 96028"/>
                  <a:gd name="connsiteY24" fmla="*/ 73339 h 92960"/>
                  <a:gd name="connsiteX25" fmla="*/ 48014 w 96028"/>
                  <a:gd name="connsiteY25" fmla="*/ 73339 h 92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6028" h="92960">
                    <a:moveTo>
                      <a:pt x="48099" y="92946"/>
                    </a:moveTo>
                    <a:cubicBezTo>
                      <a:pt x="39356" y="93031"/>
                      <a:pt x="30783" y="90909"/>
                      <a:pt x="23229" y="86580"/>
                    </a:cubicBezTo>
                    <a:cubicBezTo>
                      <a:pt x="16184" y="82591"/>
                      <a:pt x="10327" y="76734"/>
                      <a:pt x="6168" y="69604"/>
                    </a:cubicBezTo>
                    <a:cubicBezTo>
                      <a:pt x="-1047" y="57127"/>
                      <a:pt x="-1980" y="41933"/>
                      <a:pt x="3622" y="28692"/>
                    </a:cubicBezTo>
                    <a:cubicBezTo>
                      <a:pt x="5998" y="23175"/>
                      <a:pt x="9393" y="18082"/>
                      <a:pt x="13638" y="13838"/>
                    </a:cubicBezTo>
                    <a:cubicBezTo>
                      <a:pt x="17966" y="9509"/>
                      <a:pt x="23144" y="6114"/>
                      <a:pt x="28831" y="3737"/>
                    </a:cubicBezTo>
                    <a:cubicBezTo>
                      <a:pt x="34942" y="1191"/>
                      <a:pt x="41563" y="2"/>
                      <a:pt x="48099" y="2"/>
                    </a:cubicBezTo>
                    <a:cubicBezTo>
                      <a:pt x="56842" y="-82"/>
                      <a:pt x="65245" y="2040"/>
                      <a:pt x="72799" y="6368"/>
                    </a:cubicBezTo>
                    <a:cubicBezTo>
                      <a:pt x="79844" y="10358"/>
                      <a:pt x="85701" y="16215"/>
                      <a:pt x="89860" y="23175"/>
                    </a:cubicBezTo>
                    <a:cubicBezTo>
                      <a:pt x="97075" y="35652"/>
                      <a:pt x="98009" y="50846"/>
                      <a:pt x="92406" y="64087"/>
                    </a:cubicBezTo>
                    <a:cubicBezTo>
                      <a:pt x="90030" y="69604"/>
                      <a:pt x="86635" y="74697"/>
                      <a:pt x="82391" y="78941"/>
                    </a:cubicBezTo>
                    <a:cubicBezTo>
                      <a:pt x="78062" y="83270"/>
                      <a:pt x="72884" y="86835"/>
                      <a:pt x="67197" y="89212"/>
                    </a:cubicBezTo>
                    <a:cubicBezTo>
                      <a:pt x="61170" y="91758"/>
                      <a:pt x="54720" y="93116"/>
                      <a:pt x="48099" y="92946"/>
                    </a:cubicBezTo>
                    <a:close/>
                    <a:moveTo>
                      <a:pt x="48014" y="73339"/>
                    </a:moveTo>
                    <a:cubicBezTo>
                      <a:pt x="52598" y="73424"/>
                      <a:pt x="57181" y="72320"/>
                      <a:pt x="61170" y="70029"/>
                    </a:cubicBezTo>
                    <a:cubicBezTo>
                      <a:pt x="65075" y="67822"/>
                      <a:pt x="68216" y="64596"/>
                      <a:pt x="70338" y="60692"/>
                    </a:cubicBezTo>
                    <a:cubicBezTo>
                      <a:pt x="72714" y="56363"/>
                      <a:pt x="73733" y="51355"/>
                      <a:pt x="73648" y="46432"/>
                    </a:cubicBezTo>
                    <a:cubicBezTo>
                      <a:pt x="73733" y="41509"/>
                      <a:pt x="72629" y="36586"/>
                      <a:pt x="70338" y="32172"/>
                    </a:cubicBezTo>
                    <a:cubicBezTo>
                      <a:pt x="68216" y="28268"/>
                      <a:pt x="65075" y="24957"/>
                      <a:pt x="61170" y="22835"/>
                    </a:cubicBezTo>
                    <a:cubicBezTo>
                      <a:pt x="52937" y="18506"/>
                      <a:pt x="42921" y="18506"/>
                      <a:pt x="34688" y="22835"/>
                    </a:cubicBezTo>
                    <a:cubicBezTo>
                      <a:pt x="30783" y="24957"/>
                      <a:pt x="27643" y="28268"/>
                      <a:pt x="25521" y="32172"/>
                    </a:cubicBezTo>
                    <a:cubicBezTo>
                      <a:pt x="23314" y="36671"/>
                      <a:pt x="22126" y="41509"/>
                      <a:pt x="22210" y="46432"/>
                    </a:cubicBezTo>
                    <a:cubicBezTo>
                      <a:pt x="22126" y="51355"/>
                      <a:pt x="23229" y="56278"/>
                      <a:pt x="25521" y="60692"/>
                    </a:cubicBezTo>
                    <a:cubicBezTo>
                      <a:pt x="27643" y="64596"/>
                      <a:pt x="30783" y="67737"/>
                      <a:pt x="34688" y="70029"/>
                    </a:cubicBezTo>
                    <a:cubicBezTo>
                      <a:pt x="38847" y="72236"/>
                      <a:pt x="43430" y="73424"/>
                      <a:pt x="48014" y="73339"/>
                    </a:cubicBezTo>
                    <a:lnTo>
                      <a:pt x="48014" y="73339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Полилиния: фигура 103">
                <a:extLst>
                  <a:ext uri="{FF2B5EF4-FFF2-40B4-BE49-F238E27FC236}">
                    <a16:creationId xmlns:a16="http://schemas.microsoft.com/office/drawing/2014/main" id="{F0E3AD51-558C-A5AF-7B27-CE2D97137778}"/>
                  </a:ext>
                </a:extLst>
              </p:cNvPr>
              <p:cNvSpPr/>
              <p:nvPr/>
            </p:nvSpPr>
            <p:spPr>
              <a:xfrm>
                <a:off x="10261780" y="496799"/>
                <a:ext cx="79890" cy="87698"/>
              </a:xfrm>
              <a:custGeom>
                <a:avLst/>
                <a:gdLst>
                  <a:gd name="connsiteX0" fmla="*/ 0 w 79890"/>
                  <a:gd name="connsiteY0" fmla="*/ 87681 h 87698"/>
                  <a:gd name="connsiteX1" fmla="*/ 0 w 79890"/>
                  <a:gd name="connsiteY1" fmla="*/ 0 h 87698"/>
                  <a:gd name="connsiteX2" fmla="*/ 43289 w 79890"/>
                  <a:gd name="connsiteY2" fmla="*/ 0 h 87698"/>
                  <a:gd name="connsiteX3" fmla="*/ 67310 w 79890"/>
                  <a:gd name="connsiteY3" fmla="*/ 5687 h 87698"/>
                  <a:gd name="connsiteX4" fmla="*/ 76222 w 79890"/>
                  <a:gd name="connsiteY4" fmla="*/ 22663 h 87698"/>
                  <a:gd name="connsiteX5" fmla="*/ 73421 w 79890"/>
                  <a:gd name="connsiteY5" fmla="*/ 32424 h 87698"/>
                  <a:gd name="connsiteX6" fmla="*/ 65782 w 79890"/>
                  <a:gd name="connsiteY6" fmla="*/ 39215 h 87698"/>
                  <a:gd name="connsiteX7" fmla="*/ 54833 w 79890"/>
                  <a:gd name="connsiteY7" fmla="*/ 42949 h 87698"/>
                  <a:gd name="connsiteX8" fmla="*/ 54493 w 79890"/>
                  <a:gd name="connsiteY8" fmla="*/ 38026 h 87698"/>
                  <a:gd name="connsiteX9" fmla="*/ 73167 w 79890"/>
                  <a:gd name="connsiteY9" fmla="*/ 45581 h 87698"/>
                  <a:gd name="connsiteX10" fmla="*/ 79872 w 79890"/>
                  <a:gd name="connsiteY10" fmla="*/ 61453 h 87698"/>
                  <a:gd name="connsiteX11" fmla="*/ 75713 w 79890"/>
                  <a:gd name="connsiteY11" fmla="*/ 75459 h 87698"/>
                  <a:gd name="connsiteX12" fmla="*/ 63745 w 79890"/>
                  <a:gd name="connsiteY12" fmla="*/ 84541 h 87698"/>
                  <a:gd name="connsiteX13" fmla="*/ 44647 w 79890"/>
                  <a:gd name="connsiteY13" fmla="*/ 87681 h 87698"/>
                  <a:gd name="connsiteX14" fmla="*/ 0 w 79890"/>
                  <a:gd name="connsiteY14" fmla="*/ 87681 h 87698"/>
                  <a:gd name="connsiteX15" fmla="*/ 0 w 79890"/>
                  <a:gd name="connsiteY15" fmla="*/ 87681 h 87698"/>
                  <a:gd name="connsiteX16" fmla="*/ 21644 w 79890"/>
                  <a:gd name="connsiteY16" fmla="*/ 71639 h 87698"/>
                  <a:gd name="connsiteX17" fmla="*/ 41761 w 79890"/>
                  <a:gd name="connsiteY17" fmla="*/ 71639 h 87698"/>
                  <a:gd name="connsiteX18" fmla="*/ 53644 w 79890"/>
                  <a:gd name="connsiteY18" fmla="*/ 68923 h 87698"/>
                  <a:gd name="connsiteX19" fmla="*/ 57888 w 79890"/>
                  <a:gd name="connsiteY19" fmla="*/ 61029 h 87698"/>
                  <a:gd name="connsiteX20" fmla="*/ 53729 w 79890"/>
                  <a:gd name="connsiteY20" fmla="*/ 53305 h 87698"/>
                  <a:gd name="connsiteX21" fmla="*/ 41761 w 79890"/>
                  <a:gd name="connsiteY21" fmla="*/ 50758 h 87698"/>
                  <a:gd name="connsiteX22" fmla="*/ 19013 w 79890"/>
                  <a:gd name="connsiteY22" fmla="*/ 50758 h 87698"/>
                  <a:gd name="connsiteX23" fmla="*/ 19013 w 79890"/>
                  <a:gd name="connsiteY23" fmla="*/ 35480 h 87698"/>
                  <a:gd name="connsiteX24" fmla="*/ 39639 w 79890"/>
                  <a:gd name="connsiteY24" fmla="*/ 35480 h 87698"/>
                  <a:gd name="connsiteX25" fmla="*/ 50928 w 79890"/>
                  <a:gd name="connsiteY25" fmla="*/ 33103 h 87698"/>
                  <a:gd name="connsiteX26" fmla="*/ 54918 w 79890"/>
                  <a:gd name="connsiteY26" fmla="*/ 25719 h 87698"/>
                  <a:gd name="connsiteX27" fmla="*/ 50928 w 79890"/>
                  <a:gd name="connsiteY27" fmla="*/ 18164 h 87698"/>
                  <a:gd name="connsiteX28" fmla="*/ 39639 w 79890"/>
                  <a:gd name="connsiteY28" fmla="*/ 15788 h 87698"/>
                  <a:gd name="connsiteX29" fmla="*/ 21644 w 79890"/>
                  <a:gd name="connsiteY29" fmla="*/ 15788 h 87698"/>
                  <a:gd name="connsiteX30" fmla="*/ 21644 w 79890"/>
                  <a:gd name="connsiteY30" fmla="*/ 71639 h 87698"/>
                  <a:gd name="connsiteX31" fmla="*/ 21644 w 79890"/>
                  <a:gd name="connsiteY31" fmla="*/ 71639 h 87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9890" h="87698">
                    <a:moveTo>
                      <a:pt x="0" y="87681"/>
                    </a:moveTo>
                    <a:lnTo>
                      <a:pt x="0" y="0"/>
                    </a:lnTo>
                    <a:lnTo>
                      <a:pt x="43289" y="0"/>
                    </a:lnTo>
                    <a:cubicBezTo>
                      <a:pt x="53390" y="0"/>
                      <a:pt x="61368" y="1867"/>
                      <a:pt x="67310" y="5687"/>
                    </a:cubicBezTo>
                    <a:cubicBezTo>
                      <a:pt x="73167" y="9422"/>
                      <a:pt x="76222" y="15109"/>
                      <a:pt x="76222" y="22663"/>
                    </a:cubicBezTo>
                    <a:cubicBezTo>
                      <a:pt x="76307" y="26058"/>
                      <a:pt x="75289" y="29453"/>
                      <a:pt x="73421" y="32424"/>
                    </a:cubicBezTo>
                    <a:cubicBezTo>
                      <a:pt x="71384" y="35225"/>
                      <a:pt x="68838" y="37602"/>
                      <a:pt x="65782" y="39215"/>
                    </a:cubicBezTo>
                    <a:cubicBezTo>
                      <a:pt x="62387" y="41082"/>
                      <a:pt x="58567" y="42355"/>
                      <a:pt x="54833" y="42949"/>
                    </a:cubicBezTo>
                    <a:lnTo>
                      <a:pt x="54493" y="38026"/>
                    </a:lnTo>
                    <a:cubicBezTo>
                      <a:pt x="62472" y="38960"/>
                      <a:pt x="68753" y="41422"/>
                      <a:pt x="73167" y="45581"/>
                    </a:cubicBezTo>
                    <a:cubicBezTo>
                      <a:pt x="77666" y="49570"/>
                      <a:pt x="80127" y="55342"/>
                      <a:pt x="79872" y="61453"/>
                    </a:cubicBezTo>
                    <a:cubicBezTo>
                      <a:pt x="79957" y="66376"/>
                      <a:pt x="78599" y="71300"/>
                      <a:pt x="75713" y="75459"/>
                    </a:cubicBezTo>
                    <a:cubicBezTo>
                      <a:pt x="72658" y="79618"/>
                      <a:pt x="68498" y="82758"/>
                      <a:pt x="63745" y="84541"/>
                    </a:cubicBezTo>
                    <a:cubicBezTo>
                      <a:pt x="57634" y="86748"/>
                      <a:pt x="51183" y="87851"/>
                      <a:pt x="44647" y="87681"/>
                    </a:cubicBezTo>
                    <a:lnTo>
                      <a:pt x="0" y="87681"/>
                    </a:lnTo>
                    <a:lnTo>
                      <a:pt x="0" y="87681"/>
                    </a:lnTo>
                    <a:close/>
                    <a:moveTo>
                      <a:pt x="21644" y="71639"/>
                    </a:moveTo>
                    <a:lnTo>
                      <a:pt x="41761" y="71639"/>
                    </a:lnTo>
                    <a:cubicBezTo>
                      <a:pt x="46939" y="71639"/>
                      <a:pt x="50928" y="70705"/>
                      <a:pt x="53644" y="68923"/>
                    </a:cubicBezTo>
                    <a:cubicBezTo>
                      <a:pt x="56361" y="67310"/>
                      <a:pt x="57973" y="64254"/>
                      <a:pt x="57888" y="61029"/>
                    </a:cubicBezTo>
                    <a:cubicBezTo>
                      <a:pt x="57973" y="57888"/>
                      <a:pt x="56445" y="54918"/>
                      <a:pt x="53729" y="53305"/>
                    </a:cubicBezTo>
                    <a:cubicBezTo>
                      <a:pt x="51013" y="51522"/>
                      <a:pt x="47024" y="50758"/>
                      <a:pt x="41761" y="50758"/>
                    </a:cubicBezTo>
                    <a:lnTo>
                      <a:pt x="19013" y="50758"/>
                    </a:lnTo>
                    <a:lnTo>
                      <a:pt x="19013" y="35480"/>
                    </a:lnTo>
                    <a:lnTo>
                      <a:pt x="39639" y="35480"/>
                    </a:lnTo>
                    <a:cubicBezTo>
                      <a:pt x="44477" y="35480"/>
                      <a:pt x="48212" y="34801"/>
                      <a:pt x="50928" y="33103"/>
                    </a:cubicBezTo>
                    <a:cubicBezTo>
                      <a:pt x="53644" y="31576"/>
                      <a:pt x="55172" y="28774"/>
                      <a:pt x="54918" y="25719"/>
                    </a:cubicBezTo>
                    <a:cubicBezTo>
                      <a:pt x="55172" y="22663"/>
                      <a:pt x="53475" y="19692"/>
                      <a:pt x="50928" y="18164"/>
                    </a:cubicBezTo>
                    <a:cubicBezTo>
                      <a:pt x="48212" y="16552"/>
                      <a:pt x="44477" y="15788"/>
                      <a:pt x="39639" y="15788"/>
                    </a:cubicBezTo>
                    <a:lnTo>
                      <a:pt x="21644" y="15788"/>
                    </a:lnTo>
                    <a:lnTo>
                      <a:pt x="21644" y="71639"/>
                    </a:lnTo>
                    <a:lnTo>
                      <a:pt x="21644" y="71639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Полилиния: фигура 104">
                <a:extLst>
                  <a:ext uri="{FF2B5EF4-FFF2-40B4-BE49-F238E27FC236}">
                    <a16:creationId xmlns:a16="http://schemas.microsoft.com/office/drawing/2014/main" id="{C69E9CC3-919C-D224-4C07-E2CFCFBFDA96}"/>
                  </a:ext>
                </a:extLst>
              </p:cNvPr>
              <p:cNvSpPr/>
              <p:nvPr/>
            </p:nvSpPr>
            <p:spPr>
              <a:xfrm>
                <a:off x="10354965" y="493997"/>
                <a:ext cx="82093" cy="93031"/>
              </a:xfrm>
              <a:custGeom>
                <a:avLst/>
                <a:gdLst>
                  <a:gd name="connsiteX0" fmla="*/ 48142 w 82093"/>
                  <a:gd name="connsiteY0" fmla="*/ 93029 h 93031"/>
                  <a:gd name="connsiteX1" fmla="*/ 23272 w 82093"/>
                  <a:gd name="connsiteY1" fmla="*/ 86917 h 93031"/>
                  <a:gd name="connsiteX2" fmla="*/ 14 w 82093"/>
                  <a:gd name="connsiteY2" fmla="*/ 46599 h 93031"/>
                  <a:gd name="connsiteX3" fmla="*/ 3664 w 82093"/>
                  <a:gd name="connsiteY3" fmla="*/ 28011 h 93031"/>
                  <a:gd name="connsiteX4" fmla="*/ 14020 w 82093"/>
                  <a:gd name="connsiteY4" fmla="*/ 13326 h 93031"/>
                  <a:gd name="connsiteX5" fmla="*/ 29638 w 82093"/>
                  <a:gd name="connsiteY5" fmla="*/ 3565 h 93031"/>
                  <a:gd name="connsiteX6" fmla="*/ 49330 w 82093"/>
                  <a:gd name="connsiteY6" fmla="*/ 0 h 93031"/>
                  <a:gd name="connsiteX7" fmla="*/ 66391 w 82093"/>
                  <a:gd name="connsiteY7" fmla="*/ 2462 h 93031"/>
                  <a:gd name="connsiteX8" fmla="*/ 80905 w 82093"/>
                  <a:gd name="connsiteY8" fmla="*/ 10016 h 93031"/>
                  <a:gd name="connsiteX9" fmla="*/ 70465 w 82093"/>
                  <a:gd name="connsiteY9" fmla="*/ 26992 h 93031"/>
                  <a:gd name="connsiteX10" fmla="*/ 61128 w 82093"/>
                  <a:gd name="connsiteY10" fmla="*/ 21560 h 93031"/>
                  <a:gd name="connsiteX11" fmla="*/ 50179 w 82093"/>
                  <a:gd name="connsiteY11" fmla="*/ 19777 h 93031"/>
                  <a:gd name="connsiteX12" fmla="*/ 35325 w 82093"/>
                  <a:gd name="connsiteY12" fmla="*/ 22918 h 93031"/>
                  <a:gd name="connsiteX13" fmla="*/ 25818 w 82093"/>
                  <a:gd name="connsiteY13" fmla="*/ 32085 h 93031"/>
                  <a:gd name="connsiteX14" fmla="*/ 22508 w 82093"/>
                  <a:gd name="connsiteY14" fmla="*/ 46430 h 93031"/>
                  <a:gd name="connsiteX15" fmla="*/ 29892 w 82093"/>
                  <a:gd name="connsiteY15" fmla="*/ 66207 h 93031"/>
                  <a:gd name="connsiteX16" fmla="*/ 50094 w 82093"/>
                  <a:gd name="connsiteY16" fmla="*/ 73422 h 93031"/>
                  <a:gd name="connsiteX17" fmla="*/ 72078 w 82093"/>
                  <a:gd name="connsiteY17" fmla="*/ 64594 h 93031"/>
                  <a:gd name="connsiteX18" fmla="*/ 82094 w 82093"/>
                  <a:gd name="connsiteY18" fmla="*/ 81655 h 93031"/>
                  <a:gd name="connsiteX19" fmla="*/ 66051 w 82093"/>
                  <a:gd name="connsiteY19" fmla="*/ 90143 h 93031"/>
                  <a:gd name="connsiteX20" fmla="*/ 48142 w 82093"/>
                  <a:gd name="connsiteY20" fmla="*/ 93029 h 93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2093" h="93031">
                    <a:moveTo>
                      <a:pt x="48142" y="93029"/>
                    </a:moveTo>
                    <a:cubicBezTo>
                      <a:pt x="39399" y="93114"/>
                      <a:pt x="30996" y="91161"/>
                      <a:pt x="23272" y="86917"/>
                    </a:cubicBezTo>
                    <a:cubicBezTo>
                      <a:pt x="8587" y="78769"/>
                      <a:pt x="-410" y="63236"/>
                      <a:pt x="14" y="46599"/>
                    </a:cubicBezTo>
                    <a:cubicBezTo>
                      <a:pt x="-70" y="40233"/>
                      <a:pt x="1203" y="33867"/>
                      <a:pt x="3664" y="28011"/>
                    </a:cubicBezTo>
                    <a:cubicBezTo>
                      <a:pt x="6041" y="22493"/>
                      <a:pt x="9521" y="17400"/>
                      <a:pt x="14020" y="13326"/>
                    </a:cubicBezTo>
                    <a:cubicBezTo>
                      <a:pt x="18603" y="9082"/>
                      <a:pt x="23866" y="5772"/>
                      <a:pt x="29638" y="3565"/>
                    </a:cubicBezTo>
                    <a:cubicBezTo>
                      <a:pt x="35834" y="1188"/>
                      <a:pt x="42540" y="0"/>
                      <a:pt x="49330" y="0"/>
                    </a:cubicBezTo>
                    <a:cubicBezTo>
                      <a:pt x="55102" y="0"/>
                      <a:pt x="60874" y="849"/>
                      <a:pt x="66391" y="2462"/>
                    </a:cubicBezTo>
                    <a:cubicBezTo>
                      <a:pt x="71569" y="4074"/>
                      <a:pt x="76492" y="6706"/>
                      <a:pt x="80905" y="10016"/>
                    </a:cubicBezTo>
                    <a:lnTo>
                      <a:pt x="70465" y="26992"/>
                    </a:lnTo>
                    <a:cubicBezTo>
                      <a:pt x="67749" y="24530"/>
                      <a:pt x="64608" y="22748"/>
                      <a:pt x="61128" y="21560"/>
                    </a:cubicBezTo>
                    <a:cubicBezTo>
                      <a:pt x="57563" y="20371"/>
                      <a:pt x="53913" y="19777"/>
                      <a:pt x="50179" y="19777"/>
                    </a:cubicBezTo>
                    <a:cubicBezTo>
                      <a:pt x="45086" y="19692"/>
                      <a:pt x="40078" y="20711"/>
                      <a:pt x="35325" y="22918"/>
                    </a:cubicBezTo>
                    <a:cubicBezTo>
                      <a:pt x="31335" y="24955"/>
                      <a:pt x="28025" y="28095"/>
                      <a:pt x="25818" y="32085"/>
                    </a:cubicBezTo>
                    <a:cubicBezTo>
                      <a:pt x="23441" y="36583"/>
                      <a:pt x="22253" y="41506"/>
                      <a:pt x="22508" y="46430"/>
                    </a:cubicBezTo>
                    <a:cubicBezTo>
                      <a:pt x="22508" y="54918"/>
                      <a:pt x="24969" y="61453"/>
                      <a:pt x="29892" y="66207"/>
                    </a:cubicBezTo>
                    <a:cubicBezTo>
                      <a:pt x="34815" y="70875"/>
                      <a:pt x="41521" y="73422"/>
                      <a:pt x="50094" y="73422"/>
                    </a:cubicBezTo>
                    <a:cubicBezTo>
                      <a:pt x="58327" y="73422"/>
                      <a:pt x="66221" y="70281"/>
                      <a:pt x="72078" y="64594"/>
                    </a:cubicBezTo>
                    <a:lnTo>
                      <a:pt x="82094" y="81655"/>
                    </a:lnTo>
                    <a:cubicBezTo>
                      <a:pt x="77255" y="85305"/>
                      <a:pt x="71823" y="88106"/>
                      <a:pt x="66051" y="90143"/>
                    </a:cubicBezTo>
                    <a:cubicBezTo>
                      <a:pt x="60534" y="92010"/>
                      <a:pt x="54338" y="93029"/>
                      <a:pt x="48142" y="93029"/>
                    </a:cubicBez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Полилиния: фигура 105">
                <a:extLst>
                  <a:ext uri="{FF2B5EF4-FFF2-40B4-BE49-F238E27FC236}">
                    <a16:creationId xmlns:a16="http://schemas.microsoft.com/office/drawing/2014/main" id="{FCF1A7B6-750F-5C52-F5DA-39E441DEC4FA}"/>
                  </a:ext>
                </a:extLst>
              </p:cNvPr>
              <p:cNvSpPr/>
              <p:nvPr/>
            </p:nvSpPr>
            <p:spPr>
              <a:xfrm>
                <a:off x="10454034" y="496799"/>
                <a:ext cx="84625" cy="87681"/>
              </a:xfrm>
              <a:custGeom>
                <a:avLst/>
                <a:gdLst>
                  <a:gd name="connsiteX0" fmla="*/ 0 w 84625"/>
                  <a:gd name="connsiteY0" fmla="*/ 87681 h 87681"/>
                  <a:gd name="connsiteX1" fmla="*/ 0 w 84625"/>
                  <a:gd name="connsiteY1" fmla="*/ 0 h 87681"/>
                  <a:gd name="connsiteX2" fmla="*/ 22493 w 84625"/>
                  <a:gd name="connsiteY2" fmla="*/ 0 h 87681"/>
                  <a:gd name="connsiteX3" fmla="*/ 22493 w 84625"/>
                  <a:gd name="connsiteY3" fmla="*/ 33103 h 87681"/>
                  <a:gd name="connsiteX4" fmla="*/ 48976 w 84625"/>
                  <a:gd name="connsiteY4" fmla="*/ 33103 h 87681"/>
                  <a:gd name="connsiteX5" fmla="*/ 48976 w 84625"/>
                  <a:gd name="connsiteY5" fmla="*/ 51353 h 87681"/>
                  <a:gd name="connsiteX6" fmla="*/ 22493 w 84625"/>
                  <a:gd name="connsiteY6" fmla="*/ 51353 h 87681"/>
                  <a:gd name="connsiteX7" fmla="*/ 22493 w 84625"/>
                  <a:gd name="connsiteY7" fmla="*/ 87681 h 87681"/>
                  <a:gd name="connsiteX8" fmla="*/ 0 w 84625"/>
                  <a:gd name="connsiteY8" fmla="*/ 87681 h 87681"/>
                  <a:gd name="connsiteX9" fmla="*/ 57719 w 84625"/>
                  <a:gd name="connsiteY9" fmla="*/ 87681 h 87681"/>
                  <a:gd name="connsiteX10" fmla="*/ 29369 w 84625"/>
                  <a:gd name="connsiteY10" fmla="*/ 41422 h 87681"/>
                  <a:gd name="connsiteX11" fmla="*/ 56785 w 84625"/>
                  <a:gd name="connsiteY11" fmla="*/ 0 h 87681"/>
                  <a:gd name="connsiteX12" fmla="*/ 80636 w 84625"/>
                  <a:gd name="connsiteY12" fmla="*/ 0 h 87681"/>
                  <a:gd name="connsiteX13" fmla="*/ 53559 w 84625"/>
                  <a:gd name="connsiteY13" fmla="*/ 40233 h 87681"/>
                  <a:gd name="connsiteX14" fmla="*/ 84626 w 84625"/>
                  <a:gd name="connsiteY14" fmla="*/ 87681 h 87681"/>
                  <a:gd name="connsiteX15" fmla="*/ 57719 w 84625"/>
                  <a:gd name="connsiteY15" fmla="*/ 87681 h 87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4625" h="87681">
                    <a:moveTo>
                      <a:pt x="0" y="87681"/>
                    </a:moveTo>
                    <a:lnTo>
                      <a:pt x="0" y="0"/>
                    </a:lnTo>
                    <a:lnTo>
                      <a:pt x="22493" y="0"/>
                    </a:lnTo>
                    <a:lnTo>
                      <a:pt x="22493" y="33103"/>
                    </a:lnTo>
                    <a:lnTo>
                      <a:pt x="48976" y="33103"/>
                    </a:lnTo>
                    <a:lnTo>
                      <a:pt x="48976" y="51353"/>
                    </a:lnTo>
                    <a:lnTo>
                      <a:pt x="22493" y="51353"/>
                    </a:lnTo>
                    <a:lnTo>
                      <a:pt x="22493" y="87681"/>
                    </a:lnTo>
                    <a:lnTo>
                      <a:pt x="0" y="87681"/>
                    </a:lnTo>
                    <a:close/>
                    <a:moveTo>
                      <a:pt x="57719" y="87681"/>
                    </a:moveTo>
                    <a:lnTo>
                      <a:pt x="29369" y="41422"/>
                    </a:lnTo>
                    <a:lnTo>
                      <a:pt x="56785" y="0"/>
                    </a:lnTo>
                    <a:lnTo>
                      <a:pt x="80636" y="0"/>
                    </a:lnTo>
                    <a:lnTo>
                      <a:pt x="53559" y="40233"/>
                    </a:lnTo>
                    <a:lnTo>
                      <a:pt x="84626" y="87681"/>
                    </a:lnTo>
                    <a:lnTo>
                      <a:pt x="57719" y="87681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Полилиния: фигура 106">
                <a:extLst>
                  <a:ext uri="{FF2B5EF4-FFF2-40B4-BE49-F238E27FC236}">
                    <a16:creationId xmlns:a16="http://schemas.microsoft.com/office/drawing/2014/main" id="{ED08660A-4515-A969-B223-340195FA3C4A}"/>
                  </a:ext>
                </a:extLst>
              </p:cNvPr>
              <p:cNvSpPr/>
              <p:nvPr/>
            </p:nvSpPr>
            <p:spPr>
              <a:xfrm>
                <a:off x="10545362" y="494080"/>
                <a:ext cx="95835" cy="92960"/>
              </a:xfrm>
              <a:custGeom>
                <a:avLst/>
                <a:gdLst>
                  <a:gd name="connsiteX0" fmla="*/ 48046 w 95835"/>
                  <a:gd name="connsiteY0" fmla="*/ 92946 h 92960"/>
                  <a:gd name="connsiteX1" fmla="*/ 23176 w 95835"/>
                  <a:gd name="connsiteY1" fmla="*/ 86580 h 92960"/>
                  <a:gd name="connsiteX2" fmla="*/ 6200 w 95835"/>
                  <a:gd name="connsiteY2" fmla="*/ 69604 h 92960"/>
                  <a:gd name="connsiteX3" fmla="*/ 3483 w 95835"/>
                  <a:gd name="connsiteY3" fmla="*/ 28692 h 92960"/>
                  <a:gd name="connsiteX4" fmla="*/ 13499 w 95835"/>
                  <a:gd name="connsiteY4" fmla="*/ 13838 h 92960"/>
                  <a:gd name="connsiteX5" fmla="*/ 28693 w 95835"/>
                  <a:gd name="connsiteY5" fmla="*/ 3737 h 92960"/>
                  <a:gd name="connsiteX6" fmla="*/ 47961 w 95835"/>
                  <a:gd name="connsiteY6" fmla="*/ 2 h 92960"/>
                  <a:gd name="connsiteX7" fmla="*/ 72746 w 95835"/>
                  <a:gd name="connsiteY7" fmla="*/ 6368 h 92960"/>
                  <a:gd name="connsiteX8" fmla="*/ 89722 w 95835"/>
                  <a:gd name="connsiteY8" fmla="*/ 23175 h 92960"/>
                  <a:gd name="connsiteX9" fmla="*/ 95833 w 95835"/>
                  <a:gd name="connsiteY9" fmla="*/ 46432 h 92960"/>
                  <a:gd name="connsiteX10" fmla="*/ 92268 w 95835"/>
                  <a:gd name="connsiteY10" fmla="*/ 64087 h 92960"/>
                  <a:gd name="connsiteX11" fmla="*/ 82252 w 95835"/>
                  <a:gd name="connsiteY11" fmla="*/ 78941 h 92960"/>
                  <a:gd name="connsiteX12" fmla="*/ 67059 w 95835"/>
                  <a:gd name="connsiteY12" fmla="*/ 89212 h 92960"/>
                  <a:gd name="connsiteX13" fmla="*/ 48046 w 95835"/>
                  <a:gd name="connsiteY13" fmla="*/ 92946 h 92960"/>
                  <a:gd name="connsiteX14" fmla="*/ 47876 w 95835"/>
                  <a:gd name="connsiteY14" fmla="*/ 73339 h 92960"/>
                  <a:gd name="connsiteX15" fmla="*/ 61032 w 95835"/>
                  <a:gd name="connsiteY15" fmla="*/ 70029 h 92960"/>
                  <a:gd name="connsiteX16" fmla="*/ 70199 w 95835"/>
                  <a:gd name="connsiteY16" fmla="*/ 60692 h 92960"/>
                  <a:gd name="connsiteX17" fmla="*/ 73510 w 95835"/>
                  <a:gd name="connsiteY17" fmla="*/ 46432 h 92960"/>
                  <a:gd name="connsiteX18" fmla="*/ 70199 w 95835"/>
                  <a:gd name="connsiteY18" fmla="*/ 32172 h 92960"/>
                  <a:gd name="connsiteX19" fmla="*/ 61032 w 95835"/>
                  <a:gd name="connsiteY19" fmla="*/ 22835 h 92960"/>
                  <a:gd name="connsiteX20" fmla="*/ 34549 w 95835"/>
                  <a:gd name="connsiteY20" fmla="*/ 22835 h 92960"/>
                  <a:gd name="connsiteX21" fmla="*/ 25382 w 95835"/>
                  <a:gd name="connsiteY21" fmla="*/ 32172 h 92960"/>
                  <a:gd name="connsiteX22" fmla="*/ 22072 w 95835"/>
                  <a:gd name="connsiteY22" fmla="*/ 46432 h 92960"/>
                  <a:gd name="connsiteX23" fmla="*/ 25382 w 95835"/>
                  <a:gd name="connsiteY23" fmla="*/ 60692 h 92960"/>
                  <a:gd name="connsiteX24" fmla="*/ 34465 w 95835"/>
                  <a:gd name="connsiteY24" fmla="*/ 70029 h 92960"/>
                  <a:gd name="connsiteX25" fmla="*/ 47876 w 95835"/>
                  <a:gd name="connsiteY25" fmla="*/ 73339 h 92960"/>
                  <a:gd name="connsiteX26" fmla="*/ 47876 w 95835"/>
                  <a:gd name="connsiteY26" fmla="*/ 73339 h 92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5835" h="92960">
                    <a:moveTo>
                      <a:pt x="48046" y="92946"/>
                    </a:moveTo>
                    <a:cubicBezTo>
                      <a:pt x="39303" y="93031"/>
                      <a:pt x="30730" y="90909"/>
                      <a:pt x="23176" y="86580"/>
                    </a:cubicBezTo>
                    <a:cubicBezTo>
                      <a:pt x="16130" y="82421"/>
                      <a:pt x="10274" y="76734"/>
                      <a:pt x="6200" y="69604"/>
                    </a:cubicBezTo>
                    <a:cubicBezTo>
                      <a:pt x="-1015" y="57127"/>
                      <a:pt x="-1949" y="42103"/>
                      <a:pt x="3483" y="28692"/>
                    </a:cubicBezTo>
                    <a:cubicBezTo>
                      <a:pt x="5860" y="23175"/>
                      <a:pt x="9255" y="18082"/>
                      <a:pt x="13499" y="13838"/>
                    </a:cubicBezTo>
                    <a:cubicBezTo>
                      <a:pt x="17828" y="9509"/>
                      <a:pt x="23006" y="6114"/>
                      <a:pt x="28693" y="3737"/>
                    </a:cubicBezTo>
                    <a:cubicBezTo>
                      <a:pt x="34804" y="1191"/>
                      <a:pt x="41425" y="2"/>
                      <a:pt x="47961" y="2"/>
                    </a:cubicBezTo>
                    <a:cubicBezTo>
                      <a:pt x="56703" y="-82"/>
                      <a:pt x="65106" y="2040"/>
                      <a:pt x="72746" y="6368"/>
                    </a:cubicBezTo>
                    <a:cubicBezTo>
                      <a:pt x="79791" y="10358"/>
                      <a:pt x="85647" y="16215"/>
                      <a:pt x="89722" y="23175"/>
                    </a:cubicBezTo>
                    <a:cubicBezTo>
                      <a:pt x="93881" y="30220"/>
                      <a:pt x="95918" y="38199"/>
                      <a:pt x="95833" y="46432"/>
                    </a:cubicBezTo>
                    <a:cubicBezTo>
                      <a:pt x="95833" y="52543"/>
                      <a:pt x="94645" y="58570"/>
                      <a:pt x="92268" y="64087"/>
                    </a:cubicBezTo>
                    <a:cubicBezTo>
                      <a:pt x="89891" y="69604"/>
                      <a:pt x="86496" y="74697"/>
                      <a:pt x="82252" y="78941"/>
                    </a:cubicBezTo>
                    <a:cubicBezTo>
                      <a:pt x="77923" y="83270"/>
                      <a:pt x="72746" y="86835"/>
                      <a:pt x="67059" y="89212"/>
                    </a:cubicBezTo>
                    <a:cubicBezTo>
                      <a:pt x="61202" y="91758"/>
                      <a:pt x="54581" y="93116"/>
                      <a:pt x="48046" y="92946"/>
                    </a:cubicBezTo>
                    <a:close/>
                    <a:moveTo>
                      <a:pt x="47876" y="73339"/>
                    </a:moveTo>
                    <a:cubicBezTo>
                      <a:pt x="52459" y="73424"/>
                      <a:pt x="57043" y="72320"/>
                      <a:pt x="61032" y="70029"/>
                    </a:cubicBezTo>
                    <a:cubicBezTo>
                      <a:pt x="64937" y="67822"/>
                      <a:pt x="68077" y="64596"/>
                      <a:pt x="70199" y="60692"/>
                    </a:cubicBezTo>
                    <a:cubicBezTo>
                      <a:pt x="72576" y="56363"/>
                      <a:pt x="73594" y="51355"/>
                      <a:pt x="73510" y="46432"/>
                    </a:cubicBezTo>
                    <a:cubicBezTo>
                      <a:pt x="73594" y="41509"/>
                      <a:pt x="72491" y="36586"/>
                      <a:pt x="70199" y="32172"/>
                    </a:cubicBezTo>
                    <a:cubicBezTo>
                      <a:pt x="68077" y="28268"/>
                      <a:pt x="64937" y="24957"/>
                      <a:pt x="61032" y="22835"/>
                    </a:cubicBezTo>
                    <a:cubicBezTo>
                      <a:pt x="52799" y="18506"/>
                      <a:pt x="42953" y="18506"/>
                      <a:pt x="34549" y="22835"/>
                    </a:cubicBezTo>
                    <a:cubicBezTo>
                      <a:pt x="30645" y="24957"/>
                      <a:pt x="27504" y="28268"/>
                      <a:pt x="25382" y="32172"/>
                    </a:cubicBezTo>
                    <a:cubicBezTo>
                      <a:pt x="23176" y="36671"/>
                      <a:pt x="21987" y="41509"/>
                      <a:pt x="22072" y="46432"/>
                    </a:cubicBezTo>
                    <a:cubicBezTo>
                      <a:pt x="21987" y="51355"/>
                      <a:pt x="23091" y="56278"/>
                      <a:pt x="25382" y="60692"/>
                    </a:cubicBezTo>
                    <a:cubicBezTo>
                      <a:pt x="27504" y="64596"/>
                      <a:pt x="30645" y="67737"/>
                      <a:pt x="34465" y="70029"/>
                    </a:cubicBezTo>
                    <a:cubicBezTo>
                      <a:pt x="38793" y="72236"/>
                      <a:pt x="43292" y="73424"/>
                      <a:pt x="47876" y="73339"/>
                    </a:cubicBezTo>
                    <a:lnTo>
                      <a:pt x="47876" y="73339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Полилиния: фигура 107">
                <a:extLst>
                  <a:ext uri="{FF2B5EF4-FFF2-40B4-BE49-F238E27FC236}">
                    <a16:creationId xmlns:a16="http://schemas.microsoft.com/office/drawing/2014/main" id="{F1DE74D6-5FF1-E06F-A9E8-F98B20C5A860}"/>
                  </a:ext>
                </a:extLst>
              </p:cNvPr>
              <p:cNvSpPr/>
              <p:nvPr/>
            </p:nvSpPr>
            <p:spPr>
              <a:xfrm>
                <a:off x="10659699" y="450709"/>
                <a:ext cx="85729" cy="133771"/>
              </a:xfrm>
              <a:custGeom>
                <a:avLst/>
                <a:gdLst>
                  <a:gd name="connsiteX0" fmla="*/ 0 w 85729"/>
                  <a:gd name="connsiteY0" fmla="*/ 133771 h 133771"/>
                  <a:gd name="connsiteX1" fmla="*/ 0 w 85729"/>
                  <a:gd name="connsiteY1" fmla="*/ 46090 h 133771"/>
                  <a:gd name="connsiteX2" fmla="*/ 21644 w 85729"/>
                  <a:gd name="connsiteY2" fmla="*/ 46090 h 133771"/>
                  <a:gd name="connsiteX3" fmla="*/ 21644 w 85729"/>
                  <a:gd name="connsiteY3" fmla="*/ 101517 h 133771"/>
                  <a:gd name="connsiteX4" fmla="*/ 65867 w 85729"/>
                  <a:gd name="connsiteY4" fmla="*/ 46090 h 133771"/>
                  <a:gd name="connsiteX5" fmla="*/ 85729 w 85729"/>
                  <a:gd name="connsiteY5" fmla="*/ 46090 h 133771"/>
                  <a:gd name="connsiteX6" fmla="*/ 85729 w 85729"/>
                  <a:gd name="connsiteY6" fmla="*/ 133771 h 133771"/>
                  <a:gd name="connsiteX7" fmla="*/ 64085 w 85729"/>
                  <a:gd name="connsiteY7" fmla="*/ 133771 h 133771"/>
                  <a:gd name="connsiteX8" fmla="*/ 64085 w 85729"/>
                  <a:gd name="connsiteY8" fmla="*/ 77666 h 133771"/>
                  <a:gd name="connsiteX9" fmla="*/ 19607 w 85729"/>
                  <a:gd name="connsiteY9" fmla="*/ 133771 h 133771"/>
                  <a:gd name="connsiteX10" fmla="*/ 0 w 85729"/>
                  <a:gd name="connsiteY10" fmla="*/ 133771 h 133771"/>
                  <a:gd name="connsiteX11" fmla="*/ 42865 w 85729"/>
                  <a:gd name="connsiteY11" fmla="*/ 32000 h 133771"/>
                  <a:gd name="connsiteX12" fmla="*/ 25125 w 85729"/>
                  <a:gd name="connsiteY12" fmla="*/ 27841 h 133771"/>
                  <a:gd name="connsiteX13" fmla="*/ 13326 w 85729"/>
                  <a:gd name="connsiteY13" fmla="*/ 16552 h 133771"/>
                  <a:gd name="connsiteX14" fmla="*/ 9422 w 85729"/>
                  <a:gd name="connsiteY14" fmla="*/ 0 h 133771"/>
                  <a:gd name="connsiteX15" fmla="*/ 27926 w 85729"/>
                  <a:gd name="connsiteY15" fmla="*/ 0 h 133771"/>
                  <a:gd name="connsiteX16" fmla="*/ 31660 w 85729"/>
                  <a:gd name="connsiteY16" fmla="*/ 12138 h 133771"/>
                  <a:gd name="connsiteX17" fmla="*/ 42865 w 85729"/>
                  <a:gd name="connsiteY17" fmla="*/ 16721 h 133771"/>
                  <a:gd name="connsiteX18" fmla="*/ 54069 w 85729"/>
                  <a:gd name="connsiteY18" fmla="*/ 12138 h 133771"/>
                  <a:gd name="connsiteX19" fmla="*/ 57719 w 85729"/>
                  <a:gd name="connsiteY19" fmla="*/ 0 h 133771"/>
                  <a:gd name="connsiteX20" fmla="*/ 76308 w 85729"/>
                  <a:gd name="connsiteY20" fmla="*/ 0 h 133771"/>
                  <a:gd name="connsiteX21" fmla="*/ 60435 w 85729"/>
                  <a:gd name="connsiteY21" fmla="*/ 27756 h 133771"/>
                  <a:gd name="connsiteX22" fmla="*/ 42865 w 85729"/>
                  <a:gd name="connsiteY22" fmla="*/ 32000 h 133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5729" h="133771">
                    <a:moveTo>
                      <a:pt x="0" y="133771"/>
                    </a:moveTo>
                    <a:lnTo>
                      <a:pt x="0" y="46090"/>
                    </a:lnTo>
                    <a:lnTo>
                      <a:pt x="21644" y="46090"/>
                    </a:lnTo>
                    <a:lnTo>
                      <a:pt x="21644" y="101517"/>
                    </a:lnTo>
                    <a:lnTo>
                      <a:pt x="65867" y="46090"/>
                    </a:lnTo>
                    <a:lnTo>
                      <a:pt x="85729" y="46090"/>
                    </a:lnTo>
                    <a:lnTo>
                      <a:pt x="85729" y="133771"/>
                    </a:lnTo>
                    <a:lnTo>
                      <a:pt x="64085" y="133771"/>
                    </a:lnTo>
                    <a:lnTo>
                      <a:pt x="64085" y="77666"/>
                    </a:lnTo>
                    <a:lnTo>
                      <a:pt x="19607" y="133771"/>
                    </a:lnTo>
                    <a:lnTo>
                      <a:pt x="0" y="133771"/>
                    </a:lnTo>
                    <a:close/>
                    <a:moveTo>
                      <a:pt x="42865" y="32000"/>
                    </a:moveTo>
                    <a:cubicBezTo>
                      <a:pt x="36753" y="32085"/>
                      <a:pt x="30642" y="30727"/>
                      <a:pt x="25125" y="27841"/>
                    </a:cubicBezTo>
                    <a:cubicBezTo>
                      <a:pt x="20202" y="25294"/>
                      <a:pt x="16212" y="21390"/>
                      <a:pt x="13326" y="16552"/>
                    </a:cubicBezTo>
                    <a:cubicBezTo>
                      <a:pt x="10525" y="11459"/>
                      <a:pt x="9082" y="5687"/>
                      <a:pt x="9422" y="0"/>
                    </a:cubicBezTo>
                    <a:lnTo>
                      <a:pt x="27926" y="0"/>
                    </a:lnTo>
                    <a:cubicBezTo>
                      <a:pt x="27841" y="5093"/>
                      <a:pt x="28944" y="9082"/>
                      <a:pt x="31660" y="12138"/>
                    </a:cubicBezTo>
                    <a:cubicBezTo>
                      <a:pt x="34461" y="15278"/>
                      <a:pt x="38621" y="16976"/>
                      <a:pt x="42865" y="16721"/>
                    </a:cubicBezTo>
                    <a:cubicBezTo>
                      <a:pt x="47533" y="16721"/>
                      <a:pt x="51353" y="15194"/>
                      <a:pt x="54069" y="12138"/>
                    </a:cubicBezTo>
                    <a:cubicBezTo>
                      <a:pt x="56785" y="9082"/>
                      <a:pt x="58058" y="5093"/>
                      <a:pt x="57719" y="0"/>
                    </a:cubicBezTo>
                    <a:lnTo>
                      <a:pt x="76308" y="0"/>
                    </a:lnTo>
                    <a:cubicBezTo>
                      <a:pt x="76902" y="11544"/>
                      <a:pt x="70620" y="22493"/>
                      <a:pt x="60435" y="27756"/>
                    </a:cubicBezTo>
                    <a:cubicBezTo>
                      <a:pt x="55002" y="30642"/>
                      <a:pt x="48891" y="32170"/>
                      <a:pt x="42865" y="32000"/>
                    </a:cubicBez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Полилиния: фигура 108">
                <a:extLst>
                  <a:ext uri="{FF2B5EF4-FFF2-40B4-BE49-F238E27FC236}">
                    <a16:creationId xmlns:a16="http://schemas.microsoft.com/office/drawing/2014/main" id="{BA0515D7-F7E0-3669-F457-910186189F99}"/>
                  </a:ext>
                </a:extLst>
              </p:cNvPr>
              <p:cNvSpPr/>
              <p:nvPr/>
            </p:nvSpPr>
            <p:spPr>
              <a:xfrm>
                <a:off x="10805891" y="494080"/>
                <a:ext cx="96028" cy="92960"/>
              </a:xfrm>
              <a:custGeom>
                <a:avLst/>
                <a:gdLst>
                  <a:gd name="connsiteX0" fmla="*/ 48099 w 96028"/>
                  <a:gd name="connsiteY0" fmla="*/ 92946 h 92960"/>
                  <a:gd name="connsiteX1" fmla="*/ 23229 w 96028"/>
                  <a:gd name="connsiteY1" fmla="*/ 86580 h 92960"/>
                  <a:gd name="connsiteX2" fmla="*/ 6168 w 96028"/>
                  <a:gd name="connsiteY2" fmla="*/ 69604 h 92960"/>
                  <a:gd name="connsiteX3" fmla="*/ 3622 w 96028"/>
                  <a:gd name="connsiteY3" fmla="*/ 28692 h 92960"/>
                  <a:gd name="connsiteX4" fmla="*/ 13638 w 96028"/>
                  <a:gd name="connsiteY4" fmla="*/ 13838 h 92960"/>
                  <a:gd name="connsiteX5" fmla="*/ 28831 w 96028"/>
                  <a:gd name="connsiteY5" fmla="*/ 3737 h 92960"/>
                  <a:gd name="connsiteX6" fmla="*/ 48099 w 96028"/>
                  <a:gd name="connsiteY6" fmla="*/ 2 h 92960"/>
                  <a:gd name="connsiteX7" fmla="*/ 72799 w 96028"/>
                  <a:gd name="connsiteY7" fmla="*/ 6368 h 92960"/>
                  <a:gd name="connsiteX8" fmla="*/ 89860 w 96028"/>
                  <a:gd name="connsiteY8" fmla="*/ 23175 h 92960"/>
                  <a:gd name="connsiteX9" fmla="*/ 92407 w 96028"/>
                  <a:gd name="connsiteY9" fmla="*/ 64087 h 92960"/>
                  <a:gd name="connsiteX10" fmla="*/ 82391 w 96028"/>
                  <a:gd name="connsiteY10" fmla="*/ 78941 h 92960"/>
                  <a:gd name="connsiteX11" fmla="*/ 67197 w 96028"/>
                  <a:gd name="connsiteY11" fmla="*/ 89212 h 92960"/>
                  <a:gd name="connsiteX12" fmla="*/ 48099 w 96028"/>
                  <a:gd name="connsiteY12" fmla="*/ 92946 h 92960"/>
                  <a:gd name="connsiteX13" fmla="*/ 48014 w 96028"/>
                  <a:gd name="connsiteY13" fmla="*/ 73339 h 92960"/>
                  <a:gd name="connsiteX14" fmla="*/ 61171 w 96028"/>
                  <a:gd name="connsiteY14" fmla="*/ 70029 h 92960"/>
                  <a:gd name="connsiteX15" fmla="*/ 70338 w 96028"/>
                  <a:gd name="connsiteY15" fmla="*/ 60692 h 92960"/>
                  <a:gd name="connsiteX16" fmla="*/ 73648 w 96028"/>
                  <a:gd name="connsiteY16" fmla="*/ 46432 h 92960"/>
                  <a:gd name="connsiteX17" fmla="*/ 70338 w 96028"/>
                  <a:gd name="connsiteY17" fmla="*/ 32172 h 92960"/>
                  <a:gd name="connsiteX18" fmla="*/ 61171 w 96028"/>
                  <a:gd name="connsiteY18" fmla="*/ 22835 h 92960"/>
                  <a:gd name="connsiteX19" fmla="*/ 34688 w 96028"/>
                  <a:gd name="connsiteY19" fmla="*/ 22835 h 92960"/>
                  <a:gd name="connsiteX20" fmla="*/ 25521 w 96028"/>
                  <a:gd name="connsiteY20" fmla="*/ 32172 h 92960"/>
                  <a:gd name="connsiteX21" fmla="*/ 22211 w 96028"/>
                  <a:gd name="connsiteY21" fmla="*/ 46432 h 92960"/>
                  <a:gd name="connsiteX22" fmla="*/ 25521 w 96028"/>
                  <a:gd name="connsiteY22" fmla="*/ 60692 h 92960"/>
                  <a:gd name="connsiteX23" fmla="*/ 34688 w 96028"/>
                  <a:gd name="connsiteY23" fmla="*/ 70029 h 92960"/>
                  <a:gd name="connsiteX24" fmla="*/ 48014 w 96028"/>
                  <a:gd name="connsiteY24" fmla="*/ 73339 h 92960"/>
                  <a:gd name="connsiteX25" fmla="*/ 48014 w 96028"/>
                  <a:gd name="connsiteY25" fmla="*/ 73339 h 92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6028" h="92960">
                    <a:moveTo>
                      <a:pt x="48099" y="92946"/>
                    </a:moveTo>
                    <a:cubicBezTo>
                      <a:pt x="39356" y="93031"/>
                      <a:pt x="30783" y="90909"/>
                      <a:pt x="23229" y="86580"/>
                    </a:cubicBezTo>
                    <a:cubicBezTo>
                      <a:pt x="16184" y="82421"/>
                      <a:pt x="10327" y="76734"/>
                      <a:pt x="6168" y="69604"/>
                    </a:cubicBezTo>
                    <a:cubicBezTo>
                      <a:pt x="-1047" y="57127"/>
                      <a:pt x="-1980" y="41933"/>
                      <a:pt x="3622" y="28692"/>
                    </a:cubicBezTo>
                    <a:cubicBezTo>
                      <a:pt x="5998" y="23175"/>
                      <a:pt x="9394" y="18082"/>
                      <a:pt x="13638" y="13838"/>
                    </a:cubicBezTo>
                    <a:cubicBezTo>
                      <a:pt x="17967" y="9509"/>
                      <a:pt x="23144" y="6114"/>
                      <a:pt x="28831" y="3737"/>
                    </a:cubicBezTo>
                    <a:cubicBezTo>
                      <a:pt x="34943" y="1191"/>
                      <a:pt x="41563" y="2"/>
                      <a:pt x="48099" y="2"/>
                    </a:cubicBezTo>
                    <a:cubicBezTo>
                      <a:pt x="56842" y="-82"/>
                      <a:pt x="65245" y="2040"/>
                      <a:pt x="72799" y="6368"/>
                    </a:cubicBezTo>
                    <a:cubicBezTo>
                      <a:pt x="79844" y="10358"/>
                      <a:pt x="85701" y="16215"/>
                      <a:pt x="89860" y="23175"/>
                    </a:cubicBezTo>
                    <a:cubicBezTo>
                      <a:pt x="97075" y="35652"/>
                      <a:pt x="98008" y="50846"/>
                      <a:pt x="92407" y="64087"/>
                    </a:cubicBezTo>
                    <a:cubicBezTo>
                      <a:pt x="90030" y="69604"/>
                      <a:pt x="86635" y="74697"/>
                      <a:pt x="82391" y="78941"/>
                    </a:cubicBezTo>
                    <a:cubicBezTo>
                      <a:pt x="78062" y="83270"/>
                      <a:pt x="72884" y="86835"/>
                      <a:pt x="67197" y="89212"/>
                    </a:cubicBezTo>
                    <a:cubicBezTo>
                      <a:pt x="61255" y="91758"/>
                      <a:pt x="54720" y="93116"/>
                      <a:pt x="48099" y="92946"/>
                    </a:cubicBezTo>
                    <a:close/>
                    <a:moveTo>
                      <a:pt x="48014" y="73339"/>
                    </a:moveTo>
                    <a:cubicBezTo>
                      <a:pt x="52598" y="73424"/>
                      <a:pt x="57181" y="72320"/>
                      <a:pt x="61171" y="70029"/>
                    </a:cubicBezTo>
                    <a:cubicBezTo>
                      <a:pt x="65075" y="67822"/>
                      <a:pt x="68216" y="64596"/>
                      <a:pt x="70338" y="60692"/>
                    </a:cubicBezTo>
                    <a:cubicBezTo>
                      <a:pt x="72714" y="56363"/>
                      <a:pt x="73733" y="51355"/>
                      <a:pt x="73648" y="46432"/>
                    </a:cubicBezTo>
                    <a:cubicBezTo>
                      <a:pt x="73733" y="41509"/>
                      <a:pt x="72629" y="36586"/>
                      <a:pt x="70338" y="32172"/>
                    </a:cubicBezTo>
                    <a:cubicBezTo>
                      <a:pt x="68216" y="28268"/>
                      <a:pt x="65075" y="24957"/>
                      <a:pt x="61171" y="22835"/>
                    </a:cubicBezTo>
                    <a:cubicBezTo>
                      <a:pt x="52937" y="18506"/>
                      <a:pt x="42921" y="18506"/>
                      <a:pt x="34688" y="22835"/>
                    </a:cubicBezTo>
                    <a:cubicBezTo>
                      <a:pt x="30783" y="24957"/>
                      <a:pt x="27643" y="28268"/>
                      <a:pt x="25521" y="32172"/>
                    </a:cubicBezTo>
                    <a:cubicBezTo>
                      <a:pt x="23314" y="36671"/>
                      <a:pt x="22126" y="41509"/>
                      <a:pt x="22211" y="46432"/>
                    </a:cubicBezTo>
                    <a:cubicBezTo>
                      <a:pt x="22126" y="51355"/>
                      <a:pt x="23229" y="56278"/>
                      <a:pt x="25521" y="60692"/>
                    </a:cubicBezTo>
                    <a:cubicBezTo>
                      <a:pt x="27643" y="64596"/>
                      <a:pt x="30783" y="67737"/>
                      <a:pt x="34688" y="70029"/>
                    </a:cubicBezTo>
                    <a:cubicBezTo>
                      <a:pt x="38932" y="72236"/>
                      <a:pt x="43431" y="73424"/>
                      <a:pt x="48014" y="73339"/>
                    </a:cubicBezTo>
                    <a:lnTo>
                      <a:pt x="48014" y="73339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Полилиния: фигура 109">
                <a:extLst>
                  <a:ext uri="{FF2B5EF4-FFF2-40B4-BE49-F238E27FC236}">
                    <a16:creationId xmlns:a16="http://schemas.microsoft.com/office/drawing/2014/main" id="{FFFB2017-B395-2C6F-22FE-EB619A699188}"/>
                  </a:ext>
                </a:extLst>
              </p:cNvPr>
              <p:cNvSpPr/>
              <p:nvPr/>
            </p:nvSpPr>
            <p:spPr>
              <a:xfrm>
                <a:off x="10915173" y="455632"/>
                <a:ext cx="94914" cy="131410"/>
              </a:xfrm>
              <a:custGeom>
                <a:avLst/>
                <a:gdLst>
                  <a:gd name="connsiteX0" fmla="*/ 48652 w 94914"/>
                  <a:gd name="connsiteY0" fmla="*/ 131395 h 131410"/>
                  <a:gd name="connsiteX1" fmla="*/ 28536 w 94914"/>
                  <a:gd name="connsiteY1" fmla="*/ 127660 h 131410"/>
                  <a:gd name="connsiteX2" fmla="*/ 13257 w 94914"/>
                  <a:gd name="connsiteY2" fmla="*/ 116626 h 131410"/>
                  <a:gd name="connsiteX3" fmla="*/ 3411 w 94914"/>
                  <a:gd name="connsiteY3" fmla="*/ 98971 h 131410"/>
                  <a:gd name="connsiteX4" fmla="*/ 16 w 94914"/>
                  <a:gd name="connsiteY4" fmla="*/ 75459 h 131410"/>
                  <a:gd name="connsiteX5" fmla="*/ 2393 w 94914"/>
                  <a:gd name="connsiteY5" fmla="*/ 49485 h 131410"/>
                  <a:gd name="connsiteX6" fmla="*/ 9777 w 94914"/>
                  <a:gd name="connsiteY6" fmla="*/ 29623 h 131410"/>
                  <a:gd name="connsiteX7" fmla="*/ 23103 w 94914"/>
                  <a:gd name="connsiteY7" fmla="*/ 15873 h 131410"/>
                  <a:gd name="connsiteX8" fmla="*/ 42965 w 94914"/>
                  <a:gd name="connsiteY8" fmla="*/ 8233 h 131410"/>
                  <a:gd name="connsiteX9" fmla="*/ 84981 w 94914"/>
                  <a:gd name="connsiteY9" fmla="*/ 0 h 131410"/>
                  <a:gd name="connsiteX10" fmla="*/ 88546 w 94914"/>
                  <a:gd name="connsiteY10" fmla="*/ 19098 h 131410"/>
                  <a:gd name="connsiteX11" fmla="*/ 47719 w 94914"/>
                  <a:gd name="connsiteY11" fmla="*/ 26652 h 131410"/>
                  <a:gd name="connsiteX12" fmla="*/ 32525 w 94914"/>
                  <a:gd name="connsiteY12" fmla="*/ 32764 h 131410"/>
                  <a:gd name="connsiteX13" fmla="*/ 24377 w 94914"/>
                  <a:gd name="connsiteY13" fmla="*/ 43459 h 131410"/>
                  <a:gd name="connsiteX14" fmla="*/ 20981 w 94914"/>
                  <a:gd name="connsiteY14" fmla="*/ 58992 h 131410"/>
                  <a:gd name="connsiteX15" fmla="*/ 52642 w 94914"/>
                  <a:gd name="connsiteY15" fmla="*/ 44392 h 131410"/>
                  <a:gd name="connsiteX16" fmla="*/ 89480 w 94914"/>
                  <a:gd name="connsiteY16" fmla="*/ 65443 h 131410"/>
                  <a:gd name="connsiteX17" fmla="*/ 94912 w 94914"/>
                  <a:gd name="connsiteY17" fmla="*/ 86748 h 131410"/>
                  <a:gd name="connsiteX18" fmla="*/ 91602 w 94914"/>
                  <a:gd name="connsiteY18" fmla="*/ 104148 h 131410"/>
                  <a:gd name="connsiteX19" fmla="*/ 67581 w 94914"/>
                  <a:gd name="connsiteY19" fmla="*/ 128254 h 131410"/>
                  <a:gd name="connsiteX20" fmla="*/ 48652 w 94914"/>
                  <a:gd name="connsiteY20" fmla="*/ 131395 h 131410"/>
                  <a:gd name="connsiteX21" fmla="*/ 48228 w 94914"/>
                  <a:gd name="connsiteY21" fmla="*/ 111787 h 131410"/>
                  <a:gd name="connsiteX22" fmla="*/ 60621 w 94914"/>
                  <a:gd name="connsiteY22" fmla="*/ 108732 h 131410"/>
                  <a:gd name="connsiteX23" fmla="*/ 69363 w 94914"/>
                  <a:gd name="connsiteY23" fmla="*/ 99989 h 131410"/>
                  <a:gd name="connsiteX24" fmla="*/ 69363 w 94914"/>
                  <a:gd name="connsiteY24" fmla="*/ 73422 h 131410"/>
                  <a:gd name="connsiteX25" fmla="*/ 60790 w 94914"/>
                  <a:gd name="connsiteY25" fmla="*/ 64679 h 131410"/>
                  <a:gd name="connsiteX26" fmla="*/ 48398 w 94914"/>
                  <a:gd name="connsiteY26" fmla="*/ 61623 h 131410"/>
                  <a:gd name="connsiteX27" fmla="*/ 35835 w 94914"/>
                  <a:gd name="connsiteY27" fmla="*/ 64679 h 131410"/>
                  <a:gd name="connsiteX28" fmla="*/ 27093 w 94914"/>
                  <a:gd name="connsiteY28" fmla="*/ 73422 h 131410"/>
                  <a:gd name="connsiteX29" fmla="*/ 27093 w 94914"/>
                  <a:gd name="connsiteY29" fmla="*/ 99989 h 131410"/>
                  <a:gd name="connsiteX30" fmla="*/ 35835 w 94914"/>
                  <a:gd name="connsiteY30" fmla="*/ 108732 h 131410"/>
                  <a:gd name="connsiteX31" fmla="*/ 48228 w 94914"/>
                  <a:gd name="connsiteY31" fmla="*/ 111787 h 131410"/>
                  <a:gd name="connsiteX32" fmla="*/ 48228 w 94914"/>
                  <a:gd name="connsiteY32" fmla="*/ 111787 h 131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4914" h="131410">
                    <a:moveTo>
                      <a:pt x="48652" y="131395"/>
                    </a:moveTo>
                    <a:cubicBezTo>
                      <a:pt x="41862" y="131480"/>
                      <a:pt x="34902" y="130206"/>
                      <a:pt x="28536" y="127660"/>
                    </a:cubicBezTo>
                    <a:cubicBezTo>
                      <a:pt x="22679" y="125199"/>
                      <a:pt x="17501" y="121464"/>
                      <a:pt x="13257" y="116626"/>
                    </a:cubicBezTo>
                    <a:cubicBezTo>
                      <a:pt x="8759" y="111448"/>
                      <a:pt x="5533" y="105421"/>
                      <a:pt x="3411" y="98971"/>
                    </a:cubicBezTo>
                    <a:cubicBezTo>
                      <a:pt x="1034" y="91331"/>
                      <a:pt x="-154" y="83437"/>
                      <a:pt x="16" y="75459"/>
                    </a:cubicBezTo>
                    <a:cubicBezTo>
                      <a:pt x="-69" y="66716"/>
                      <a:pt x="695" y="58058"/>
                      <a:pt x="2393" y="49485"/>
                    </a:cubicBezTo>
                    <a:cubicBezTo>
                      <a:pt x="3666" y="42525"/>
                      <a:pt x="6297" y="35735"/>
                      <a:pt x="9777" y="29623"/>
                    </a:cubicBezTo>
                    <a:cubicBezTo>
                      <a:pt x="13088" y="24106"/>
                      <a:pt x="17671" y="19353"/>
                      <a:pt x="23103" y="15873"/>
                    </a:cubicBezTo>
                    <a:cubicBezTo>
                      <a:pt x="29215" y="12138"/>
                      <a:pt x="35920" y="9507"/>
                      <a:pt x="42965" y="8233"/>
                    </a:cubicBezTo>
                    <a:lnTo>
                      <a:pt x="84981" y="0"/>
                    </a:lnTo>
                    <a:lnTo>
                      <a:pt x="88546" y="19098"/>
                    </a:lnTo>
                    <a:lnTo>
                      <a:pt x="47719" y="26652"/>
                    </a:lnTo>
                    <a:cubicBezTo>
                      <a:pt x="41268" y="27926"/>
                      <a:pt x="36175" y="29963"/>
                      <a:pt x="32525" y="32764"/>
                    </a:cubicBezTo>
                    <a:cubicBezTo>
                      <a:pt x="28875" y="35480"/>
                      <a:pt x="26074" y="39215"/>
                      <a:pt x="24377" y="43459"/>
                    </a:cubicBezTo>
                    <a:cubicBezTo>
                      <a:pt x="22509" y="48382"/>
                      <a:pt x="21321" y="53729"/>
                      <a:pt x="20981" y="58992"/>
                    </a:cubicBezTo>
                    <a:cubicBezTo>
                      <a:pt x="28621" y="49485"/>
                      <a:pt x="40419" y="44053"/>
                      <a:pt x="52642" y="44392"/>
                    </a:cubicBezTo>
                    <a:cubicBezTo>
                      <a:pt x="67835" y="44053"/>
                      <a:pt x="82095" y="52117"/>
                      <a:pt x="89480" y="65443"/>
                    </a:cubicBezTo>
                    <a:cubicBezTo>
                      <a:pt x="93130" y="71894"/>
                      <a:pt x="94997" y="79193"/>
                      <a:pt x="94912" y="86748"/>
                    </a:cubicBezTo>
                    <a:cubicBezTo>
                      <a:pt x="94912" y="92774"/>
                      <a:pt x="93894" y="98631"/>
                      <a:pt x="91602" y="104148"/>
                    </a:cubicBezTo>
                    <a:cubicBezTo>
                      <a:pt x="87273" y="115098"/>
                      <a:pt x="78530" y="123840"/>
                      <a:pt x="67581" y="128254"/>
                    </a:cubicBezTo>
                    <a:cubicBezTo>
                      <a:pt x="61554" y="130376"/>
                      <a:pt x="55103" y="131565"/>
                      <a:pt x="48652" y="131395"/>
                    </a:cubicBezTo>
                    <a:close/>
                    <a:moveTo>
                      <a:pt x="48228" y="111787"/>
                    </a:moveTo>
                    <a:cubicBezTo>
                      <a:pt x="52557" y="111872"/>
                      <a:pt x="56801" y="110854"/>
                      <a:pt x="60621" y="108732"/>
                    </a:cubicBezTo>
                    <a:cubicBezTo>
                      <a:pt x="64270" y="106695"/>
                      <a:pt x="67326" y="103639"/>
                      <a:pt x="69363" y="99989"/>
                    </a:cubicBezTo>
                    <a:cubicBezTo>
                      <a:pt x="73607" y="91671"/>
                      <a:pt x="73607" y="81740"/>
                      <a:pt x="69363" y="73422"/>
                    </a:cubicBezTo>
                    <a:cubicBezTo>
                      <a:pt x="67326" y="69772"/>
                      <a:pt x="64270" y="66801"/>
                      <a:pt x="60790" y="64679"/>
                    </a:cubicBezTo>
                    <a:cubicBezTo>
                      <a:pt x="57055" y="62557"/>
                      <a:pt x="52642" y="61538"/>
                      <a:pt x="48398" y="61623"/>
                    </a:cubicBezTo>
                    <a:cubicBezTo>
                      <a:pt x="44069" y="61538"/>
                      <a:pt x="39655" y="62557"/>
                      <a:pt x="35835" y="64679"/>
                    </a:cubicBezTo>
                    <a:cubicBezTo>
                      <a:pt x="32186" y="66716"/>
                      <a:pt x="29130" y="69772"/>
                      <a:pt x="27093" y="73422"/>
                    </a:cubicBezTo>
                    <a:cubicBezTo>
                      <a:pt x="22849" y="81740"/>
                      <a:pt x="22849" y="91671"/>
                      <a:pt x="27093" y="99989"/>
                    </a:cubicBezTo>
                    <a:cubicBezTo>
                      <a:pt x="29130" y="103639"/>
                      <a:pt x="32186" y="106695"/>
                      <a:pt x="35835" y="108732"/>
                    </a:cubicBezTo>
                    <a:cubicBezTo>
                      <a:pt x="39655" y="110854"/>
                      <a:pt x="43899" y="111872"/>
                      <a:pt x="48228" y="111787"/>
                    </a:cubicBezTo>
                    <a:lnTo>
                      <a:pt x="48228" y="111787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Полилиния: фигура 110">
                <a:extLst>
                  <a:ext uri="{FF2B5EF4-FFF2-40B4-BE49-F238E27FC236}">
                    <a16:creationId xmlns:a16="http://schemas.microsoft.com/office/drawing/2014/main" id="{C9E7CE90-A634-F8D3-BB24-ED8BAA5CE35D}"/>
                  </a:ext>
                </a:extLst>
              </p:cNvPr>
              <p:cNvSpPr/>
              <p:nvPr/>
            </p:nvSpPr>
            <p:spPr>
              <a:xfrm>
                <a:off x="11019592" y="496799"/>
                <a:ext cx="92774" cy="89463"/>
              </a:xfrm>
              <a:custGeom>
                <a:avLst/>
                <a:gdLst>
                  <a:gd name="connsiteX0" fmla="*/ 7724 w 92774"/>
                  <a:gd name="connsiteY0" fmla="*/ 89464 h 89463"/>
                  <a:gd name="connsiteX1" fmla="*/ 0 w 92774"/>
                  <a:gd name="connsiteY1" fmla="*/ 69347 h 89463"/>
                  <a:gd name="connsiteX2" fmla="*/ 13156 w 92774"/>
                  <a:gd name="connsiteY2" fmla="*/ 62302 h 89463"/>
                  <a:gd name="connsiteX3" fmla="*/ 18334 w 92774"/>
                  <a:gd name="connsiteY3" fmla="*/ 49231 h 89463"/>
                  <a:gd name="connsiteX4" fmla="*/ 19353 w 92774"/>
                  <a:gd name="connsiteY4" fmla="*/ 27926 h 89463"/>
                  <a:gd name="connsiteX5" fmla="*/ 19353 w 92774"/>
                  <a:gd name="connsiteY5" fmla="*/ 0 h 89463"/>
                  <a:gd name="connsiteX6" fmla="*/ 92774 w 92774"/>
                  <a:gd name="connsiteY6" fmla="*/ 0 h 89463"/>
                  <a:gd name="connsiteX7" fmla="*/ 92774 w 92774"/>
                  <a:gd name="connsiteY7" fmla="*/ 87681 h 89463"/>
                  <a:gd name="connsiteX8" fmla="*/ 70281 w 92774"/>
                  <a:gd name="connsiteY8" fmla="*/ 87681 h 89463"/>
                  <a:gd name="connsiteX9" fmla="*/ 70281 w 92774"/>
                  <a:gd name="connsiteY9" fmla="*/ 18249 h 89463"/>
                  <a:gd name="connsiteX10" fmla="*/ 40148 w 92774"/>
                  <a:gd name="connsiteY10" fmla="*/ 18249 h 89463"/>
                  <a:gd name="connsiteX11" fmla="*/ 40148 w 92774"/>
                  <a:gd name="connsiteY11" fmla="*/ 28011 h 89463"/>
                  <a:gd name="connsiteX12" fmla="*/ 38706 w 92774"/>
                  <a:gd name="connsiteY12" fmla="*/ 52286 h 89463"/>
                  <a:gd name="connsiteX13" fmla="*/ 33782 w 92774"/>
                  <a:gd name="connsiteY13" fmla="*/ 70196 h 89463"/>
                  <a:gd name="connsiteX14" fmla="*/ 23936 w 92774"/>
                  <a:gd name="connsiteY14" fmla="*/ 82419 h 89463"/>
                  <a:gd name="connsiteX15" fmla="*/ 7724 w 92774"/>
                  <a:gd name="connsiteY15" fmla="*/ 89464 h 89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2774" h="89463">
                    <a:moveTo>
                      <a:pt x="7724" y="89464"/>
                    </a:moveTo>
                    <a:lnTo>
                      <a:pt x="0" y="69347"/>
                    </a:lnTo>
                    <a:cubicBezTo>
                      <a:pt x="6027" y="67819"/>
                      <a:pt x="10355" y="65443"/>
                      <a:pt x="13156" y="62302"/>
                    </a:cubicBezTo>
                    <a:cubicBezTo>
                      <a:pt x="15873" y="59162"/>
                      <a:pt x="17655" y="54748"/>
                      <a:pt x="18334" y="49231"/>
                    </a:cubicBezTo>
                    <a:cubicBezTo>
                      <a:pt x="19183" y="42186"/>
                      <a:pt x="19522" y="34971"/>
                      <a:pt x="19353" y="27926"/>
                    </a:cubicBezTo>
                    <a:lnTo>
                      <a:pt x="19353" y="0"/>
                    </a:lnTo>
                    <a:lnTo>
                      <a:pt x="92774" y="0"/>
                    </a:lnTo>
                    <a:lnTo>
                      <a:pt x="92774" y="87681"/>
                    </a:lnTo>
                    <a:lnTo>
                      <a:pt x="70281" y="87681"/>
                    </a:lnTo>
                    <a:lnTo>
                      <a:pt x="70281" y="18249"/>
                    </a:lnTo>
                    <a:lnTo>
                      <a:pt x="40148" y="18249"/>
                    </a:lnTo>
                    <a:lnTo>
                      <a:pt x="40148" y="28011"/>
                    </a:lnTo>
                    <a:cubicBezTo>
                      <a:pt x="40233" y="36159"/>
                      <a:pt x="39809" y="44138"/>
                      <a:pt x="38706" y="52286"/>
                    </a:cubicBezTo>
                    <a:cubicBezTo>
                      <a:pt x="38026" y="58483"/>
                      <a:pt x="36329" y="64509"/>
                      <a:pt x="33782" y="70196"/>
                    </a:cubicBezTo>
                    <a:cubicBezTo>
                      <a:pt x="31575" y="75034"/>
                      <a:pt x="28095" y="79278"/>
                      <a:pt x="23936" y="82419"/>
                    </a:cubicBezTo>
                    <a:cubicBezTo>
                      <a:pt x="19013" y="85644"/>
                      <a:pt x="13496" y="88106"/>
                      <a:pt x="7724" y="89464"/>
                    </a:cubicBez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Полилиния: фигура 111">
                <a:extLst>
                  <a:ext uri="{FF2B5EF4-FFF2-40B4-BE49-F238E27FC236}">
                    <a16:creationId xmlns:a16="http://schemas.microsoft.com/office/drawing/2014/main" id="{2013D877-AB48-627E-E538-F8FD40AA8C77}"/>
                  </a:ext>
                </a:extLst>
              </p:cNvPr>
              <p:cNvSpPr/>
              <p:nvPr/>
            </p:nvSpPr>
            <p:spPr>
              <a:xfrm>
                <a:off x="11131800" y="493145"/>
                <a:ext cx="80300" cy="93897"/>
              </a:xfrm>
              <a:custGeom>
                <a:avLst/>
                <a:gdLst>
                  <a:gd name="connsiteX0" fmla="*/ 30816 w 80300"/>
                  <a:gd name="connsiteY0" fmla="*/ 93882 h 93897"/>
                  <a:gd name="connsiteX1" fmla="*/ 14773 w 80300"/>
                  <a:gd name="connsiteY1" fmla="*/ 90486 h 93897"/>
                  <a:gd name="connsiteX2" fmla="*/ 3909 w 80300"/>
                  <a:gd name="connsiteY2" fmla="*/ 80810 h 93897"/>
                  <a:gd name="connsiteX3" fmla="*/ 4 w 80300"/>
                  <a:gd name="connsiteY3" fmla="*/ 65956 h 93897"/>
                  <a:gd name="connsiteX4" fmla="*/ 3654 w 80300"/>
                  <a:gd name="connsiteY4" fmla="*/ 52800 h 93897"/>
                  <a:gd name="connsiteX5" fmla="*/ 14943 w 80300"/>
                  <a:gd name="connsiteY5" fmla="*/ 43123 h 93897"/>
                  <a:gd name="connsiteX6" fmla="*/ 34381 w 80300"/>
                  <a:gd name="connsiteY6" fmla="*/ 37945 h 93897"/>
                  <a:gd name="connsiteX7" fmla="*/ 62646 w 80300"/>
                  <a:gd name="connsiteY7" fmla="*/ 38285 h 93897"/>
                  <a:gd name="connsiteX8" fmla="*/ 62985 w 80300"/>
                  <a:gd name="connsiteY8" fmla="*/ 53139 h 93897"/>
                  <a:gd name="connsiteX9" fmla="*/ 44312 w 80300"/>
                  <a:gd name="connsiteY9" fmla="*/ 51696 h 93897"/>
                  <a:gd name="connsiteX10" fmla="*/ 30985 w 80300"/>
                  <a:gd name="connsiteY10" fmla="*/ 53479 h 93897"/>
                  <a:gd name="connsiteX11" fmla="*/ 23261 w 80300"/>
                  <a:gd name="connsiteY11" fmla="*/ 57977 h 93897"/>
                  <a:gd name="connsiteX12" fmla="*/ 20715 w 80300"/>
                  <a:gd name="connsiteY12" fmla="*/ 64683 h 93897"/>
                  <a:gd name="connsiteX13" fmla="*/ 24959 w 80300"/>
                  <a:gd name="connsiteY13" fmla="*/ 73595 h 93897"/>
                  <a:gd name="connsiteX14" fmla="*/ 36503 w 80300"/>
                  <a:gd name="connsiteY14" fmla="*/ 76651 h 93897"/>
                  <a:gd name="connsiteX15" fmla="*/ 47707 w 80300"/>
                  <a:gd name="connsiteY15" fmla="*/ 74444 h 93897"/>
                  <a:gd name="connsiteX16" fmla="*/ 55601 w 80300"/>
                  <a:gd name="connsiteY16" fmla="*/ 67993 h 93897"/>
                  <a:gd name="connsiteX17" fmla="*/ 58571 w 80300"/>
                  <a:gd name="connsiteY17" fmla="*/ 58147 h 93897"/>
                  <a:gd name="connsiteX18" fmla="*/ 58571 w 80300"/>
                  <a:gd name="connsiteY18" fmla="*/ 35908 h 93897"/>
                  <a:gd name="connsiteX19" fmla="*/ 56195 w 80300"/>
                  <a:gd name="connsiteY19" fmla="*/ 26402 h 93897"/>
                  <a:gd name="connsiteX20" fmla="*/ 49150 w 80300"/>
                  <a:gd name="connsiteY20" fmla="*/ 20036 h 93897"/>
                  <a:gd name="connsiteX21" fmla="*/ 37012 w 80300"/>
                  <a:gd name="connsiteY21" fmla="*/ 17829 h 93897"/>
                  <a:gd name="connsiteX22" fmla="*/ 23346 w 80300"/>
                  <a:gd name="connsiteY22" fmla="*/ 19951 h 93897"/>
                  <a:gd name="connsiteX23" fmla="*/ 10869 w 80300"/>
                  <a:gd name="connsiteY23" fmla="*/ 26317 h 93897"/>
                  <a:gd name="connsiteX24" fmla="*/ 4757 w 80300"/>
                  <a:gd name="connsiteY24" fmla="*/ 10275 h 93897"/>
                  <a:gd name="connsiteX25" fmla="*/ 22328 w 80300"/>
                  <a:gd name="connsiteY25" fmla="*/ 2381 h 93897"/>
                  <a:gd name="connsiteX26" fmla="*/ 40237 w 80300"/>
                  <a:gd name="connsiteY26" fmla="*/ 4 h 93897"/>
                  <a:gd name="connsiteX27" fmla="*/ 61542 w 80300"/>
                  <a:gd name="connsiteY27" fmla="*/ 3908 h 93897"/>
                  <a:gd name="connsiteX28" fmla="*/ 75463 w 80300"/>
                  <a:gd name="connsiteY28" fmla="*/ 15707 h 93897"/>
                  <a:gd name="connsiteX29" fmla="*/ 80301 w 80300"/>
                  <a:gd name="connsiteY29" fmla="*/ 35823 h 93897"/>
                  <a:gd name="connsiteX30" fmla="*/ 80301 w 80300"/>
                  <a:gd name="connsiteY30" fmla="*/ 91165 h 93897"/>
                  <a:gd name="connsiteX31" fmla="*/ 60439 w 80300"/>
                  <a:gd name="connsiteY31" fmla="*/ 91165 h 93897"/>
                  <a:gd name="connsiteX32" fmla="*/ 60439 w 80300"/>
                  <a:gd name="connsiteY32" fmla="*/ 81150 h 93897"/>
                  <a:gd name="connsiteX33" fmla="*/ 48301 w 80300"/>
                  <a:gd name="connsiteY33" fmla="*/ 90571 h 93897"/>
                  <a:gd name="connsiteX34" fmla="*/ 30816 w 80300"/>
                  <a:gd name="connsiteY34" fmla="*/ 93882 h 93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80300" h="93897">
                    <a:moveTo>
                      <a:pt x="30816" y="93882"/>
                    </a:moveTo>
                    <a:cubicBezTo>
                      <a:pt x="25298" y="93967"/>
                      <a:pt x="19866" y="92863"/>
                      <a:pt x="14773" y="90486"/>
                    </a:cubicBezTo>
                    <a:cubicBezTo>
                      <a:pt x="10275" y="88364"/>
                      <a:pt x="6540" y="84969"/>
                      <a:pt x="3909" y="80810"/>
                    </a:cubicBezTo>
                    <a:cubicBezTo>
                      <a:pt x="1192" y="76311"/>
                      <a:pt x="-81" y="71134"/>
                      <a:pt x="4" y="65956"/>
                    </a:cubicBezTo>
                    <a:cubicBezTo>
                      <a:pt x="-81" y="61288"/>
                      <a:pt x="1192" y="56789"/>
                      <a:pt x="3654" y="52800"/>
                    </a:cubicBezTo>
                    <a:cubicBezTo>
                      <a:pt x="6455" y="48640"/>
                      <a:pt x="10360" y="45245"/>
                      <a:pt x="14943" y="43123"/>
                    </a:cubicBezTo>
                    <a:cubicBezTo>
                      <a:pt x="20036" y="40577"/>
                      <a:pt x="26487" y="38879"/>
                      <a:pt x="34381" y="37945"/>
                    </a:cubicBezTo>
                    <a:cubicBezTo>
                      <a:pt x="43802" y="37097"/>
                      <a:pt x="53224" y="37266"/>
                      <a:pt x="62646" y="38285"/>
                    </a:cubicBezTo>
                    <a:lnTo>
                      <a:pt x="62985" y="53139"/>
                    </a:lnTo>
                    <a:cubicBezTo>
                      <a:pt x="56874" y="52205"/>
                      <a:pt x="50508" y="51696"/>
                      <a:pt x="44312" y="51696"/>
                    </a:cubicBezTo>
                    <a:cubicBezTo>
                      <a:pt x="39813" y="51696"/>
                      <a:pt x="35399" y="52290"/>
                      <a:pt x="30985" y="53479"/>
                    </a:cubicBezTo>
                    <a:cubicBezTo>
                      <a:pt x="28014" y="54327"/>
                      <a:pt x="25298" y="55855"/>
                      <a:pt x="23261" y="57977"/>
                    </a:cubicBezTo>
                    <a:cubicBezTo>
                      <a:pt x="21648" y="59845"/>
                      <a:pt x="20715" y="62221"/>
                      <a:pt x="20715" y="64683"/>
                    </a:cubicBezTo>
                    <a:cubicBezTo>
                      <a:pt x="20460" y="68248"/>
                      <a:pt x="22158" y="71473"/>
                      <a:pt x="24959" y="73595"/>
                    </a:cubicBezTo>
                    <a:cubicBezTo>
                      <a:pt x="27760" y="75717"/>
                      <a:pt x="31580" y="76651"/>
                      <a:pt x="36503" y="76651"/>
                    </a:cubicBezTo>
                    <a:cubicBezTo>
                      <a:pt x="40407" y="76736"/>
                      <a:pt x="44142" y="75972"/>
                      <a:pt x="47707" y="74444"/>
                    </a:cubicBezTo>
                    <a:cubicBezTo>
                      <a:pt x="50847" y="73001"/>
                      <a:pt x="53564" y="70794"/>
                      <a:pt x="55601" y="67993"/>
                    </a:cubicBezTo>
                    <a:cubicBezTo>
                      <a:pt x="57638" y="65022"/>
                      <a:pt x="58656" y="61627"/>
                      <a:pt x="58571" y="58147"/>
                    </a:cubicBezTo>
                    <a:lnTo>
                      <a:pt x="58571" y="35908"/>
                    </a:lnTo>
                    <a:cubicBezTo>
                      <a:pt x="58656" y="32598"/>
                      <a:pt x="57893" y="29288"/>
                      <a:pt x="56195" y="26402"/>
                    </a:cubicBezTo>
                    <a:cubicBezTo>
                      <a:pt x="54582" y="23601"/>
                      <a:pt x="52036" y="21309"/>
                      <a:pt x="49150" y="20036"/>
                    </a:cubicBezTo>
                    <a:cubicBezTo>
                      <a:pt x="45245" y="18423"/>
                      <a:pt x="41171" y="17574"/>
                      <a:pt x="37012" y="17829"/>
                    </a:cubicBezTo>
                    <a:cubicBezTo>
                      <a:pt x="32428" y="17829"/>
                      <a:pt x="27845" y="18508"/>
                      <a:pt x="23346" y="19951"/>
                    </a:cubicBezTo>
                    <a:cubicBezTo>
                      <a:pt x="18848" y="21394"/>
                      <a:pt x="14604" y="23516"/>
                      <a:pt x="10869" y="26317"/>
                    </a:cubicBezTo>
                    <a:lnTo>
                      <a:pt x="4757" y="10275"/>
                    </a:lnTo>
                    <a:cubicBezTo>
                      <a:pt x="10190" y="6625"/>
                      <a:pt x="16046" y="4078"/>
                      <a:pt x="22328" y="2381"/>
                    </a:cubicBezTo>
                    <a:cubicBezTo>
                      <a:pt x="28099" y="853"/>
                      <a:pt x="34126" y="4"/>
                      <a:pt x="40237" y="4"/>
                    </a:cubicBezTo>
                    <a:cubicBezTo>
                      <a:pt x="47537" y="-81"/>
                      <a:pt x="54752" y="1192"/>
                      <a:pt x="61542" y="3908"/>
                    </a:cubicBezTo>
                    <a:cubicBezTo>
                      <a:pt x="67314" y="6285"/>
                      <a:pt x="72152" y="10359"/>
                      <a:pt x="75463" y="15707"/>
                    </a:cubicBezTo>
                    <a:cubicBezTo>
                      <a:pt x="78773" y="21054"/>
                      <a:pt x="80301" y="27675"/>
                      <a:pt x="80301" y="35823"/>
                    </a:cubicBezTo>
                    <a:lnTo>
                      <a:pt x="80301" y="91165"/>
                    </a:lnTo>
                    <a:lnTo>
                      <a:pt x="60439" y="91165"/>
                    </a:lnTo>
                    <a:lnTo>
                      <a:pt x="60439" y="81150"/>
                    </a:lnTo>
                    <a:cubicBezTo>
                      <a:pt x="57383" y="85394"/>
                      <a:pt x="53139" y="88704"/>
                      <a:pt x="48301" y="90571"/>
                    </a:cubicBezTo>
                    <a:cubicBezTo>
                      <a:pt x="42614" y="92863"/>
                      <a:pt x="36757" y="94051"/>
                      <a:pt x="30816" y="93882"/>
                    </a:cubicBez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Полилиния: фигура 112">
                <a:extLst>
                  <a:ext uri="{FF2B5EF4-FFF2-40B4-BE49-F238E27FC236}">
                    <a16:creationId xmlns:a16="http://schemas.microsoft.com/office/drawing/2014/main" id="{0BD37C07-B0A7-7600-443C-C04B759A361B}"/>
                  </a:ext>
                </a:extLst>
              </p:cNvPr>
              <p:cNvSpPr/>
              <p:nvPr/>
            </p:nvSpPr>
            <p:spPr>
              <a:xfrm>
                <a:off x="11229232" y="493997"/>
                <a:ext cx="81923" cy="93031"/>
              </a:xfrm>
              <a:custGeom>
                <a:avLst/>
                <a:gdLst>
                  <a:gd name="connsiteX0" fmla="*/ 48141 w 81923"/>
                  <a:gd name="connsiteY0" fmla="*/ 93029 h 93031"/>
                  <a:gd name="connsiteX1" fmla="*/ 23272 w 81923"/>
                  <a:gd name="connsiteY1" fmla="*/ 86917 h 93031"/>
                  <a:gd name="connsiteX2" fmla="*/ 14 w 81923"/>
                  <a:gd name="connsiteY2" fmla="*/ 46599 h 93031"/>
                  <a:gd name="connsiteX3" fmla="*/ 3664 w 81923"/>
                  <a:gd name="connsiteY3" fmla="*/ 28011 h 93031"/>
                  <a:gd name="connsiteX4" fmla="*/ 14020 w 81923"/>
                  <a:gd name="connsiteY4" fmla="*/ 13326 h 93031"/>
                  <a:gd name="connsiteX5" fmla="*/ 29638 w 81923"/>
                  <a:gd name="connsiteY5" fmla="*/ 3565 h 93031"/>
                  <a:gd name="connsiteX6" fmla="*/ 49160 w 81923"/>
                  <a:gd name="connsiteY6" fmla="*/ 0 h 93031"/>
                  <a:gd name="connsiteX7" fmla="*/ 66221 w 81923"/>
                  <a:gd name="connsiteY7" fmla="*/ 2462 h 93031"/>
                  <a:gd name="connsiteX8" fmla="*/ 80736 w 81923"/>
                  <a:gd name="connsiteY8" fmla="*/ 10016 h 93031"/>
                  <a:gd name="connsiteX9" fmla="*/ 70295 w 81923"/>
                  <a:gd name="connsiteY9" fmla="*/ 26992 h 93031"/>
                  <a:gd name="connsiteX10" fmla="*/ 60959 w 81923"/>
                  <a:gd name="connsiteY10" fmla="*/ 21560 h 93031"/>
                  <a:gd name="connsiteX11" fmla="*/ 50009 w 81923"/>
                  <a:gd name="connsiteY11" fmla="*/ 19777 h 93031"/>
                  <a:gd name="connsiteX12" fmla="*/ 35155 w 81923"/>
                  <a:gd name="connsiteY12" fmla="*/ 22918 h 93031"/>
                  <a:gd name="connsiteX13" fmla="*/ 25648 w 81923"/>
                  <a:gd name="connsiteY13" fmla="*/ 32085 h 93031"/>
                  <a:gd name="connsiteX14" fmla="*/ 22338 w 81923"/>
                  <a:gd name="connsiteY14" fmla="*/ 46430 h 93031"/>
                  <a:gd name="connsiteX15" fmla="*/ 29722 w 81923"/>
                  <a:gd name="connsiteY15" fmla="*/ 66207 h 93031"/>
                  <a:gd name="connsiteX16" fmla="*/ 49924 w 81923"/>
                  <a:gd name="connsiteY16" fmla="*/ 73422 h 93031"/>
                  <a:gd name="connsiteX17" fmla="*/ 62062 w 81923"/>
                  <a:gd name="connsiteY17" fmla="*/ 71045 h 93031"/>
                  <a:gd name="connsiteX18" fmla="*/ 71908 w 81923"/>
                  <a:gd name="connsiteY18" fmla="*/ 64594 h 93031"/>
                  <a:gd name="connsiteX19" fmla="*/ 81924 w 81923"/>
                  <a:gd name="connsiteY19" fmla="*/ 81655 h 93031"/>
                  <a:gd name="connsiteX20" fmla="*/ 65882 w 81923"/>
                  <a:gd name="connsiteY20" fmla="*/ 90143 h 93031"/>
                  <a:gd name="connsiteX21" fmla="*/ 48141 w 81923"/>
                  <a:gd name="connsiteY21" fmla="*/ 93029 h 93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1923" h="93031">
                    <a:moveTo>
                      <a:pt x="48141" y="93029"/>
                    </a:moveTo>
                    <a:cubicBezTo>
                      <a:pt x="39399" y="93114"/>
                      <a:pt x="30996" y="91161"/>
                      <a:pt x="23272" y="86917"/>
                    </a:cubicBezTo>
                    <a:cubicBezTo>
                      <a:pt x="8587" y="78769"/>
                      <a:pt x="-410" y="63236"/>
                      <a:pt x="14" y="46599"/>
                    </a:cubicBezTo>
                    <a:cubicBezTo>
                      <a:pt x="-70" y="40233"/>
                      <a:pt x="1203" y="33867"/>
                      <a:pt x="3664" y="28011"/>
                    </a:cubicBezTo>
                    <a:cubicBezTo>
                      <a:pt x="6041" y="22493"/>
                      <a:pt x="9691" y="17400"/>
                      <a:pt x="14020" y="13326"/>
                    </a:cubicBezTo>
                    <a:cubicBezTo>
                      <a:pt x="18603" y="9082"/>
                      <a:pt x="23866" y="5772"/>
                      <a:pt x="29638" y="3565"/>
                    </a:cubicBezTo>
                    <a:cubicBezTo>
                      <a:pt x="35834" y="1188"/>
                      <a:pt x="42540" y="0"/>
                      <a:pt x="49160" y="0"/>
                    </a:cubicBezTo>
                    <a:cubicBezTo>
                      <a:pt x="54932" y="0"/>
                      <a:pt x="60704" y="849"/>
                      <a:pt x="66221" y="2462"/>
                    </a:cubicBezTo>
                    <a:cubicBezTo>
                      <a:pt x="71399" y="4074"/>
                      <a:pt x="76322" y="6706"/>
                      <a:pt x="80736" y="10016"/>
                    </a:cubicBezTo>
                    <a:lnTo>
                      <a:pt x="70295" y="26992"/>
                    </a:lnTo>
                    <a:cubicBezTo>
                      <a:pt x="67579" y="24530"/>
                      <a:pt x="64439" y="22748"/>
                      <a:pt x="60959" y="21560"/>
                    </a:cubicBezTo>
                    <a:cubicBezTo>
                      <a:pt x="57394" y="20371"/>
                      <a:pt x="53744" y="19777"/>
                      <a:pt x="50009" y="19777"/>
                    </a:cubicBezTo>
                    <a:cubicBezTo>
                      <a:pt x="44916" y="19692"/>
                      <a:pt x="39908" y="20711"/>
                      <a:pt x="35155" y="22918"/>
                    </a:cubicBezTo>
                    <a:cubicBezTo>
                      <a:pt x="31165" y="24955"/>
                      <a:pt x="27855" y="28095"/>
                      <a:pt x="25648" y="32085"/>
                    </a:cubicBezTo>
                    <a:cubicBezTo>
                      <a:pt x="23272" y="36583"/>
                      <a:pt x="22083" y="41506"/>
                      <a:pt x="22338" y="46430"/>
                    </a:cubicBezTo>
                    <a:cubicBezTo>
                      <a:pt x="22338" y="54918"/>
                      <a:pt x="24799" y="61453"/>
                      <a:pt x="29722" y="66207"/>
                    </a:cubicBezTo>
                    <a:cubicBezTo>
                      <a:pt x="34646" y="70875"/>
                      <a:pt x="41351" y="73422"/>
                      <a:pt x="49924" y="73422"/>
                    </a:cubicBezTo>
                    <a:cubicBezTo>
                      <a:pt x="54083" y="73422"/>
                      <a:pt x="58157" y="72573"/>
                      <a:pt x="62062" y="71045"/>
                    </a:cubicBezTo>
                    <a:cubicBezTo>
                      <a:pt x="65712" y="69517"/>
                      <a:pt x="69107" y="67395"/>
                      <a:pt x="71908" y="64594"/>
                    </a:cubicBezTo>
                    <a:lnTo>
                      <a:pt x="81924" y="81655"/>
                    </a:lnTo>
                    <a:cubicBezTo>
                      <a:pt x="77001" y="85305"/>
                      <a:pt x="71569" y="88106"/>
                      <a:pt x="65882" y="90143"/>
                    </a:cubicBezTo>
                    <a:cubicBezTo>
                      <a:pt x="60364" y="92010"/>
                      <a:pt x="54253" y="93029"/>
                      <a:pt x="48141" y="93029"/>
                    </a:cubicBez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Полилиния: фигура 113">
                <a:extLst>
                  <a:ext uri="{FF2B5EF4-FFF2-40B4-BE49-F238E27FC236}">
                    <a16:creationId xmlns:a16="http://schemas.microsoft.com/office/drawing/2014/main" id="{F48E2C67-C7CA-E93D-CB6B-E4ECC4DB7831}"/>
                  </a:ext>
                </a:extLst>
              </p:cNvPr>
              <p:cNvSpPr/>
              <p:nvPr/>
            </p:nvSpPr>
            <p:spPr>
              <a:xfrm>
                <a:off x="11319389" y="496799"/>
                <a:ext cx="77750" cy="87681"/>
              </a:xfrm>
              <a:custGeom>
                <a:avLst/>
                <a:gdLst>
                  <a:gd name="connsiteX0" fmla="*/ 27671 w 77750"/>
                  <a:gd name="connsiteY0" fmla="*/ 87681 h 87681"/>
                  <a:gd name="connsiteX1" fmla="*/ 27671 w 77750"/>
                  <a:gd name="connsiteY1" fmla="*/ 18249 h 87681"/>
                  <a:gd name="connsiteX2" fmla="*/ 0 w 77750"/>
                  <a:gd name="connsiteY2" fmla="*/ 18249 h 87681"/>
                  <a:gd name="connsiteX3" fmla="*/ 0 w 77750"/>
                  <a:gd name="connsiteY3" fmla="*/ 0 h 87681"/>
                  <a:gd name="connsiteX4" fmla="*/ 77750 w 77750"/>
                  <a:gd name="connsiteY4" fmla="*/ 0 h 87681"/>
                  <a:gd name="connsiteX5" fmla="*/ 77750 w 77750"/>
                  <a:gd name="connsiteY5" fmla="*/ 18249 h 87681"/>
                  <a:gd name="connsiteX6" fmla="*/ 50079 w 77750"/>
                  <a:gd name="connsiteY6" fmla="*/ 18249 h 87681"/>
                  <a:gd name="connsiteX7" fmla="*/ 50079 w 77750"/>
                  <a:gd name="connsiteY7" fmla="*/ 87681 h 87681"/>
                  <a:gd name="connsiteX8" fmla="*/ 27671 w 77750"/>
                  <a:gd name="connsiteY8" fmla="*/ 87681 h 87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7750" h="87681">
                    <a:moveTo>
                      <a:pt x="27671" y="87681"/>
                    </a:moveTo>
                    <a:lnTo>
                      <a:pt x="27671" y="18249"/>
                    </a:lnTo>
                    <a:lnTo>
                      <a:pt x="0" y="18249"/>
                    </a:lnTo>
                    <a:lnTo>
                      <a:pt x="0" y="0"/>
                    </a:lnTo>
                    <a:lnTo>
                      <a:pt x="77750" y="0"/>
                    </a:lnTo>
                    <a:lnTo>
                      <a:pt x="77750" y="18249"/>
                    </a:lnTo>
                    <a:lnTo>
                      <a:pt x="50079" y="18249"/>
                    </a:lnTo>
                    <a:lnTo>
                      <a:pt x="50079" y="87681"/>
                    </a:lnTo>
                    <a:lnTo>
                      <a:pt x="27671" y="87681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Полилиния: фигура 114">
                <a:extLst>
                  <a:ext uri="{FF2B5EF4-FFF2-40B4-BE49-F238E27FC236}">
                    <a16:creationId xmlns:a16="http://schemas.microsoft.com/office/drawing/2014/main" id="{B0C33280-3D87-4B8F-4957-5FF73E356DC8}"/>
                  </a:ext>
                </a:extLst>
              </p:cNvPr>
              <p:cNvSpPr/>
              <p:nvPr/>
            </p:nvSpPr>
            <p:spPr>
              <a:xfrm>
                <a:off x="11414201" y="496799"/>
                <a:ext cx="85729" cy="87681"/>
              </a:xfrm>
              <a:custGeom>
                <a:avLst/>
                <a:gdLst>
                  <a:gd name="connsiteX0" fmla="*/ 0 w 85729"/>
                  <a:gd name="connsiteY0" fmla="*/ 87681 h 87681"/>
                  <a:gd name="connsiteX1" fmla="*/ 0 w 85729"/>
                  <a:gd name="connsiteY1" fmla="*/ 0 h 87681"/>
                  <a:gd name="connsiteX2" fmla="*/ 21644 w 85729"/>
                  <a:gd name="connsiteY2" fmla="*/ 0 h 87681"/>
                  <a:gd name="connsiteX3" fmla="*/ 21644 w 85729"/>
                  <a:gd name="connsiteY3" fmla="*/ 55427 h 87681"/>
                  <a:gd name="connsiteX4" fmla="*/ 65867 w 85729"/>
                  <a:gd name="connsiteY4" fmla="*/ 0 h 87681"/>
                  <a:gd name="connsiteX5" fmla="*/ 85729 w 85729"/>
                  <a:gd name="connsiteY5" fmla="*/ 0 h 87681"/>
                  <a:gd name="connsiteX6" fmla="*/ 85729 w 85729"/>
                  <a:gd name="connsiteY6" fmla="*/ 87681 h 87681"/>
                  <a:gd name="connsiteX7" fmla="*/ 64085 w 85729"/>
                  <a:gd name="connsiteY7" fmla="*/ 87681 h 87681"/>
                  <a:gd name="connsiteX8" fmla="*/ 64085 w 85729"/>
                  <a:gd name="connsiteY8" fmla="*/ 31576 h 87681"/>
                  <a:gd name="connsiteX9" fmla="*/ 19607 w 85729"/>
                  <a:gd name="connsiteY9" fmla="*/ 87681 h 87681"/>
                  <a:gd name="connsiteX10" fmla="*/ 0 w 85729"/>
                  <a:gd name="connsiteY10" fmla="*/ 87681 h 87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729" h="87681">
                    <a:moveTo>
                      <a:pt x="0" y="87681"/>
                    </a:moveTo>
                    <a:lnTo>
                      <a:pt x="0" y="0"/>
                    </a:lnTo>
                    <a:lnTo>
                      <a:pt x="21644" y="0"/>
                    </a:lnTo>
                    <a:lnTo>
                      <a:pt x="21644" y="55427"/>
                    </a:lnTo>
                    <a:lnTo>
                      <a:pt x="65867" y="0"/>
                    </a:lnTo>
                    <a:lnTo>
                      <a:pt x="85729" y="0"/>
                    </a:lnTo>
                    <a:lnTo>
                      <a:pt x="85729" y="87681"/>
                    </a:lnTo>
                    <a:lnTo>
                      <a:pt x="64085" y="87681"/>
                    </a:lnTo>
                    <a:lnTo>
                      <a:pt x="64085" y="31576"/>
                    </a:lnTo>
                    <a:lnTo>
                      <a:pt x="19607" y="87681"/>
                    </a:lnTo>
                    <a:lnTo>
                      <a:pt x="0" y="87681"/>
                    </a:lnTo>
                    <a:close/>
                  </a:path>
                </a:pathLst>
              </a:custGeom>
              <a:grpFill/>
              <a:ln w="8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55747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23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56598"/>
            <a:ext cx="5835977" cy="26608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A75109-3706-41DB-AF81-74D7CD0060D8}" type="datetime1">
              <a:rPr lang="ru-RU" smtClean="0"/>
              <a:t>07.05.2026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53" y="295752"/>
            <a:ext cx="835826" cy="54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349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56598"/>
            <a:ext cx="5835977" cy="26608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A75109-3706-41DB-AF81-74D7CD0060D8}" type="datetime1">
              <a:rPr lang="ru-RU" smtClean="0"/>
              <a:t>07.05.2026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53" y="295752"/>
            <a:ext cx="835826" cy="54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843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8A4E0-77A3-4E78-866E-C42E2CD8E3BD}" type="datetime1">
              <a:rPr lang="ru-RU" smtClean="0"/>
              <a:t>07.05.2026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406" y="295752"/>
            <a:ext cx="835826" cy="54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293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BEDAFC-DE6F-495A-B3AC-E24D7CE57E5A}" type="datetime1">
              <a:rPr lang="ru-RU" smtClean="0"/>
              <a:t>07.05.2026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6010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43524" y="249810"/>
            <a:ext cx="3581383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231" y="249811"/>
            <a:ext cx="7626284" cy="5943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43524" y="1850010"/>
            <a:ext cx="358138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B1A371-D761-46DA-B9A9-FD11128351F6}" type="datetime1">
              <a:rPr lang="ru-RU" smtClean="0"/>
              <a:t>07.05.2026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73188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Объект с подписью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3728" y="249810"/>
            <a:ext cx="5901179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231" y="249811"/>
            <a:ext cx="5109328" cy="5943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23728" y="1850010"/>
            <a:ext cx="590117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74A72F-E6A9-45CD-BE55-376EE4F2F5A9}" type="datetime1">
              <a:rPr lang="ru-RU" smtClean="0"/>
              <a:t>07.05.2026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55250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Объект с подписью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1002" y="249810"/>
            <a:ext cx="3553905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231" y="249811"/>
            <a:ext cx="7532016" cy="5943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71002" y="1850010"/>
            <a:ext cx="355390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3A3C31-7315-41BB-8C48-FBACDC3350A4}" type="datetime1">
              <a:rPr lang="ru-RU" smtClean="0"/>
              <a:t>07.05.2026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61436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Объект с подписью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95448" y="249810"/>
            <a:ext cx="592946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231" y="249811"/>
            <a:ext cx="5165889" cy="5943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95448" y="1850010"/>
            <a:ext cx="592946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2BE811-64AE-400F-944D-EE04966BB330}" type="datetime1">
              <a:rPr lang="ru-RU" smtClean="0"/>
              <a:t>07.05.2026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83015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448" y="636310"/>
            <a:ext cx="5155659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399245" y="0"/>
            <a:ext cx="5792755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8448" y="2236510"/>
            <a:ext cx="5155659" cy="2429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268A5-7786-4473-BE62-5BE76B44685D}" type="datetime1">
              <a:rPr lang="ru-RU" smtClean="0"/>
              <a:t>07.05.2026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96608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37E54D-A078-4514-924A-FD982355392D}" type="datetime1">
              <a:rPr lang="ru-RU" smtClean="0"/>
              <a:t>07.05.2026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64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421" y="365125"/>
            <a:ext cx="9889503" cy="1325563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2E19C4-26CD-49FE-8403-5058E2F13BEE}" type="datetime1">
              <a:rPr lang="ru-RU" smtClean="0"/>
              <a:t>07.05.2026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554" y="222368"/>
            <a:ext cx="784945" cy="51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855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AC72F4-A869-4C8A-8E05-4F214E733A11}" type="datetime1">
              <a:rPr lang="ru-RU" smtClean="0"/>
              <a:t>07.05.2026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90859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FFA48-C9F3-4A42-8259-06657A5BFD2B}" type="datetime1">
              <a:rPr lang="ru-RU" smtClean="0"/>
              <a:t>07.05.2026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8507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solidFill>
          <a:srgbClr val="E1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5950" y="1875934"/>
            <a:ext cx="5533534" cy="318626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2021C9-4CEA-4A79-BA55-5AC8BA940C85}" type="datetime1">
              <a:rPr lang="ru-RU" smtClean="0"/>
              <a:t>07.05.2026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54012" y="160256"/>
            <a:ext cx="4942797" cy="62876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554" y="222368"/>
            <a:ext cx="784945" cy="51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62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7352" y="1875934"/>
            <a:ext cx="5533534" cy="318626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DAF992-1A05-43BC-9C63-DB781E607B49}" type="datetime1">
              <a:rPr lang="ru-RU" smtClean="0"/>
              <a:t>07.05.2026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66F32-1377-43F8-A1C8-A41B3062252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7919" y="1564849"/>
            <a:ext cx="5646246" cy="34158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554" y="222368"/>
            <a:ext cx="784945" cy="51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90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80456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FCEF11-FC61-4933-895A-95FA14967232}" type="datetime1">
              <a:rPr lang="ru-RU" smtClean="0"/>
              <a:t>07.05.2026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6C5F09D7-2B97-D2D5-F6B8-DAC307CF8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4299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7066F32-1377-43F8-A1C8-A41B3062252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554" y="222368"/>
            <a:ext cx="784945" cy="51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48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118023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DDA46E-C0CD-4A35-90E7-90184759EB50}" type="datetime1">
              <a:rPr lang="ru-RU" smtClean="0"/>
              <a:t>07.05.2026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C438F12C-2EC8-9490-158C-6D379210C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4299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7066F32-1377-43F8-A1C8-A41B3062252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4A55BA3-AA55-97FA-9BCF-E7DAF0A40A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660130" y="333437"/>
            <a:ext cx="3197442" cy="43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64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118023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DDA46E-C0CD-4A35-90E7-90184759EB50}" type="datetime1">
              <a:rPr lang="ru-RU" smtClean="0"/>
              <a:t>07.05.2026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C438F12C-2EC8-9490-158C-6D379210C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4299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7066F32-1377-43F8-A1C8-A41B3062252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B9C9AD0-C3B5-28E3-AD08-80741BDB90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660130" y="333437"/>
            <a:ext cx="3197442" cy="43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016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118023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DDA46E-C0CD-4A35-90E7-90184759EB50}" type="datetime1">
              <a:rPr lang="ru-RU" smtClean="0"/>
              <a:t>07.05.2026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C438F12C-2EC8-9490-158C-6D379210C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4299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7066F32-1377-43F8-A1C8-A41B3062252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F3C1E3-9645-A949-7689-F178319C3F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660130" y="333437"/>
            <a:ext cx="3197442" cy="43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29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7848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213340" y="161681"/>
            <a:ext cx="9179170" cy="773723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ВВЕДЕН СИГНАЛ – РАКЕТНАЯ </a:t>
            </a:r>
            <a:r>
              <a:rPr lang="ru-RU" sz="2000" b="1" dirty="0" smtClean="0">
                <a:solidFill>
                  <a:srgbClr val="002060"/>
                </a:solidFill>
              </a:rPr>
              <a:t>ОПАСНОСТЬ С ВКЛЮЧЕНИЕМ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СИСТЕМЫ ЗВУКОВОГО ОПОВЕЩЕНИЯ  – «ВНИМАНИЕ ВСЕМ»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13340" y="1223596"/>
            <a:ext cx="9179170" cy="984739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Звонок ответственному от </a:t>
            </a:r>
            <a:r>
              <a:rPr lang="ru-RU" sz="1400" dirty="0" smtClean="0">
                <a:solidFill>
                  <a:schemeClr val="tx1"/>
                </a:solidFill>
              </a:rPr>
              <a:t>муниципального образования.</a:t>
            </a: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Оценка ситуации. Сохраняем спокойствие.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Оповещаем детей и сотрудников о начале эвакуационных </a:t>
            </a:r>
            <a:r>
              <a:rPr lang="ru-RU" sz="1400" dirty="0" smtClean="0">
                <a:solidFill>
                  <a:schemeClr val="tx1"/>
                </a:solidFill>
              </a:rPr>
              <a:t>мероприятий.</a:t>
            </a: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Все действия под руководством руководителя (сотрудника администрации</a:t>
            </a:r>
            <a:r>
              <a:rPr lang="ru-RU" sz="1400" dirty="0" smtClean="0">
                <a:solidFill>
                  <a:schemeClr val="tx1"/>
                </a:solidFill>
              </a:rPr>
              <a:t>) ОО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13340" y="2458918"/>
            <a:ext cx="9179170" cy="1362803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ДЕРЖАТЬСЯ КАК МОЖНО ДАЛЬШЕ ОТ ОКОН!</a:t>
            </a: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Выключить свет.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Эвакуация проводится </a:t>
            </a:r>
            <a:r>
              <a:rPr lang="ru-RU" sz="1600" dirty="0" smtClean="0">
                <a:solidFill>
                  <a:schemeClr val="tx1"/>
                </a:solidFill>
              </a:rPr>
              <a:t>организованно, без </a:t>
            </a:r>
            <a:r>
              <a:rPr lang="ru-RU" sz="1600" dirty="0">
                <a:solidFill>
                  <a:schemeClr val="tx1"/>
                </a:solidFill>
              </a:rPr>
              <a:t>паники.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Сбор эвакуируемого состава </a:t>
            </a:r>
            <a:r>
              <a:rPr lang="ru-RU" sz="1600" dirty="0" smtClean="0">
                <a:solidFill>
                  <a:schemeClr val="tx1"/>
                </a:solidFill>
              </a:rPr>
              <a:t>проводится </a:t>
            </a:r>
            <a:r>
              <a:rPr lang="ru-RU" sz="1600" dirty="0">
                <a:solidFill>
                  <a:schemeClr val="tx1"/>
                </a:solidFill>
              </a:rPr>
              <a:t>в заранее подготовленном и безопасном месте</a:t>
            </a:r>
            <a:r>
              <a:rPr lang="ru-RU" sz="1600" dirty="0" smtClean="0">
                <a:solidFill>
                  <a:schemeClr val="tx1"/>
                </a:solidFill>
              </a:rPr>
              <a:t>!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Оценка психологического состояния </a:t>
            </a:r>
            <a:r>
              <a:rPr lang="ru-RU" sz="1600" dirty="0" smtClean="0">
                <a:solidFill>
                  <a:schemeClr val="tx1"/>
                </a:solidFill>
              </a:rPr>
              <a:t>детей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43626" y="4042262"/>
            <a:ext cx="9179170" cy="773723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Отслеживаем поступающую информацию по всем каналам оповещения, в том числе в </a:t>
            </a:r>
            <a:r>
              <a:rPr lang="ru-RU" sz="1200" dirty="0" smtClean="0">
                <a:solidFill>
                  <a:schemeClr val="tx1"/>
                </a:solidFill>
              </a:rPr>
              <a:t>канале «РСЧС Свердловская область», </a:t>
            </a:r>
            <a:r>
              <a:rPr lang="ru-RU" sz="1200" dirty="0">
                <a:solidFill>
                  <a:schemeClr val="tx1"/>
                </a:solidFill>
              </a:rPr>
              <a:t>и</a:t>
            </a:r>
            <a:r>
              <a:rPr lang="ru-RU" sz="1200" dirty="0" smtClean="0">
                <a:solidFill>
                  <a:schemeClr val="tx1"/>
                </a:solidFill>
              </a:rPr>
              <a:t>нформационном канале </a:t>
            </a:r>
            <a:r>
              <a:rPr lang="ru-RU" sz="1200" dirty="0" smtClean="0">
                <a:solidFill>
                  <a:schemeClr val="tx1"/>
                </a:solidFill>
              </a:rPr>
              <a:t>Губернатора Свердловской </a:t>
            </a:r>
            <a:r>
              <a:rPr lang="ru-RU" sz="1200" dirty="0" smtClean="0">
                <a:solidFill>
                  <a:schemeClr val="tx1"/>
                </a:solidFill>
              </a:rPr>
              <a:t>области в мессенджере МАКС; </a:t>
            </a:r>
            <a:r>
              <a:rPr lang="ru-RU" sz="1200" dirty="0" smtClean="0">
                <a:solidFill>
                  <a:schemeClr val="tx1"/>
                </a:solidFill>
              </a:rPr>
              <a:t>в приложении </a:t>
            </a:r>
            <a:r>
              <a:rPr lang="ru-RU" sz="1200" dirty="0">
                <a:solidFill>
                  <a:schemeClr val="tx1"/>
                </a:solidFill>
              </a:rPr>
              <a:t>МЧС,</a:t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СМС-оповещениях, звуковых оповещениях и в </a:t>
            </a:r>
            <a:r>
              <a:rPr lang="ru-RU" sz="1200" dirty="0" err="1" smtClean="0">
                <a:solidFill>
                  <a:schemeClr val="tx1"/>
                </a:solidFill>
              </a:rPr>
              <a:t>телерадиоэфире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43626" y="5071085"/>
            <a:ext cx="9179170" cy="436197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При необходимости оказывать психологическую поддержку и первую помощь </a:t>
            </a:r>
            <a:r>
              <a:rPr lang="ru-RU" sz="1600" dirty="0" smtClean="0">
                <a:solidFill>
                  <a:schemeClr val="tx1"/>
                </a:solidFill>
              </a:rPr>
              <a:t>обучающимся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270004" y="5762382"/>
            <a:ext cx="9179170" cy="436197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ОЖИДАНИЕ ОТМЕНЫ СИГНАЛА</a:t>
            </a:r>
            <a:endParaRPr lang="ru-RU" sz="1600" dirty="0">
              <a:solidFill>
                <a:srgbClr val="002060"/>
              </a:solidFill>
            </a:endParaRPr>
          </a:p>
        </p:txBody>
      </p:sp>
      <p:cxnSp>
        <p:nvCxnSpPr>
          <p:cNvPr id="20" name="Скругленная соединительная линия 19"/>
          <p:cNvCxnSpPr>
            <a:stCxn id="6" idx="1"/>
            <a:endCxn id="7" idx="1"/>
          </p:cNvCxnSpPr>
          <p:nvPr/>
        </p:nvCxnSpPr>
        <p:spPr>
          <a:xfrm rot="10800000" flipV="1">
            <a:off x="1213340" y="548542"/>
            <a:ext cx="12700" cy="1167423"/>
          </a:xfrm>
          <a:prstGeom prst="curvedConnector3">
            <a:avLst>
              <a:gd name="adj1" fmla="val 4223071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кругленная соединительная линия 36"/>
          <p:cNvCxnSpPr>
            <a:stCxn id="7" idx="3"/>
            <a:endCxn id="8" idx="3"/>
          </p:cNvCxnSpPr>
          <p:nvPr/>
        </p:nvCxnSpPr>
        <p:spPr>
          <a:xfrm>
            <a:off x="10392510" y="1715966"/>
            <a:ext cx="12700" cy="1424354"/>
          </a:xfrm>
          <a:prstGeom prst="curvedConnector3">
            <a:avLst>
              <a:gd name="adj1" fmla="val 4915386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Скругленная соединительная линия 38"/>
          <p:cNvCxnSpPr>
            <a:stCxn id="8" idx="1"/>
            <a:endCxn id="9" idx="1"/>
          </p:cNvCxnSpPr>
          <p:nvPr/>
        </p:nvCxnSpPr>
        <p:spPr>
          <a:xfrm rot="10800000" flipH="1" flipV="1">
            <a:off x="1213340" y="3140320"/>
            <a:ext cx="30286" cy="1288804"/>
          </a:xfrm>
          <a:prstGeom prst="curvedConnector3">
            <a:avLst>
              <a:gd name="adj1" fmla="val -2090227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Скругленная соединительная линия 40"/>
          <p:cNvCxnSpPr>
            <a:stCxn id="9" idx="3"/>
            <a:endCxn id="10" idx="3"/>
          </p:cNvCxnSpPr>
          <p:nvPr/>
        </p:nvCxnSpPr>
        <p:spPr>
          <a:xfrm>
            <a:off x="10422796" y="4429124"/>
            <a:ext cx="12700" cy="860060"/>
          </a:xfrm>
          <a:prstGeom prst="curvedConnector3">
            <a:avLst>
              <a:gd name="adj1" fmla="val 4223079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Скругленная соединительная линия 47"/>
          <p:cNvCxnSpPr>
            <a:stCxn id="10" idx="1"/>
            <a:endCxn id="18" idx="1"/>
          </p:cNvCxnSpPr>
          <p:nvPr/>
        </p:nvCxnSpPr>
        <p:spPr>
          <a:xfrm rot="10800000" flipH="1" flipV="1">
            <a:off x="1243626" y="5289183"/>
            <a:ext cx="26378" cy="691297"/>
          </a:xfrm>
          <a:prstGeom prst="curvedConnector3">
            <a:avLst>
              <a:gd name="adj1" fmla="val -1499939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429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213340" y="161681"/>
            <a:ext cx="9179170" cy="773723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ВВЕДЕН СИГНАЛ – </a:t>
            </a:r>
            <a:r>
              <a:rPr lang="ru-RU" sz="2000" b="1" dirty="0" smtClean="0">
                <a:solidFill>
                  <a:srgbClr val="002060"/>
                </a:solidFill>
              </a:rPr>
              <a:t>БЕСПИЛОТНАЯ ОПАСНОСТЬ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13340" y="1223597"/>
            <a:ext cx="9179170" cy="879230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Звонок ответственному от </a:t>
            </a:r>
            <a:r>
              <a:rPr lang="ru-RU" sz="1600" dirty="0" smtClean="0">
                <a:solidFill>
                  <a:schemeClr val="tx1"/>
                </a:solidFill>
              </a:rPr>
              <a:t>муниципального </a:t>
            </a:r>
            <a:r>
              <a:rPr lang="ru-RU" sz="1600" dirty="0" smtClean="0">
                <a:solidFill>
                  <a:schemeClr val="tx1"/>
                </a:solidFill>
              </a:rPr>
              <a:t>образования.</a:t>
            </a:r>
            <a:endParaRPr lang="ru-RU" sz="1600" dirty="0">
              <a:solidFill>
                <a:schemeClr val="tx1"/>
              </a:solidFill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Оценка ситуации. Сохраняем </a:t>
            </a:r>
            <a:r>
              <a:rPr lang="ru-RU" sz="1600" dirty="0" smtClean="0">
                <a:solidFill>
                  <a:schemeClr val="tx1"/>
                </a:solidFill>
              </a:rPr>
              <a:t>спокойствие. </a:t>
            </a:r>
            <a:endParaRPr lang="ru-RU" sz="1600" dirty="0">
              <a:solidFill>
                <a:schemeClr val="tx1"/>
              </a:solidFill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Оповещаем детей и </a:t>
            </a:r>
            <a:r>
              <a:rPr lang="ru-RU" sz="1600" dirty="0" smtClean="0">
                <a:solidFill>
                  <a:schemeClr val="tx1"/>
                </a:solidFill>
              </a:rPr>
              <a:t>сотрудников о введении сигнала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13340" y="2458918"/>
            <a:ext cx="9179170" cy="1362803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ДЕРЖАТЬСЯ КАК МОЖНО ДАЛЬШЕ ОТ ОКОН!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Выключить свет.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ОБРАЗОВАТЕЛЬНЫЙ ПРОЦЕСС ПРОДОЛЖАТЬ В ШТАТНОМ РЕЖИМЕ!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43626" y="4042262"/>
            <a:ext cx="9179170" cy="773723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Отслеживаем поступающую информацию по всем каналам оповещения, в том числе в канале «РСЧС Свердловская область», информационном канале Губернатора Свердловской области в мессенджере МАКС; в приложении МЧС,</a:t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 СМС-оповещениях, звуковых оповещениях и в </a:t>
            </a:r>
            <a:r>
              <a:rPr lang="ru-RU" sz="1200" dirty="0" err="1">
                <a:solidFill>
                  <a:schemeClr val="tx1"/>
                </a:solidFill>
              </a:rPr>
              <a:t>телерадиоэфире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43626" y="5071085"/>
            <a:ext cx="9179170" cy="436197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При необходимости оказывать психологическую </a:t>
            </a:r>
            <a:r>
              <a:rPr lang="ru-RU" sz="1600" dirty="0" smtClean="0">
                <a:solidFill>
                  <a:schemeClr val="tx1"/>
                </a:solidFill>
              </a:rPr>
              <a:t>поддержку и первую помощь обучающимся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270004" y="5762382"/>
            <a:ext cx="9179170" cy="691172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ОЖИДАНИЕ </a:t>
            </a:r>
            <a:r>
              <a:rPr lang="ru-RU" sz="1400" b="1" dirty="0" smtClean="0">
                <a:solidFill>
                  <a:srgbClr val="002060"/>
                </a:solidFill>
              </a:rPr>
              <a:t>ИЗМЕНЕНИЯ СИГНАЛА (ВКЛЮЧЕНИЯ ЗВУКОВОГО ОПОВЕЩЕНИЯ «ВНИМАНИЕ ВСЕМ»)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ОЖИДАНИЕ ОТМЕНЫ СИГНАЛА – БЕСПИЛОТНОЙ ОПАСНОСТИ</a:t>
            </a:r>
            <a:endParaRPr lang="ru-RU" sz="1400" b="1" dirty="0">
              <a:solidFill>
                <a:srgbClr val="002060"/>
              </a:solidFill>
            </a:endParaRPr>
          </a:p>
        </p:txBody>
      </p:sp>
      <p:cxnSp>
        <p:nvCxnSpPr>
          <p:cNvPr id="20" name="Скругленная соединительная линия 19"/>
          <p:cNvCxnSpPr>
            <a:stCxn id="6" idx="1"/>
            <a:endCxn id="7" idx="1"/>
          </p:cNvCxnSpPr>
          <p:nvPr/>
        </p:nvCxnSpPr>
        <p:spPr>
          <a:xfrm rot="10800000" flipV="1">
            <a:off x="1213340" y="548542"/>
            <a:ext cx="12700" cy="1167423"/>
          </a:xfrm>
          <a:prstGeom prst="curvedConnector3">
            <a:avLst>
              <a:gd name="adj1" fmla="val 4223071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кругленная соединительная линия 36"/>
          <p:cNvCxnSpPr>
            <a:stCxn id="7" idx="3"/>
            <a:endCxn id="8" idx="3"/>
          </p:cNvCxnSpPr>
          <p:nvPr/>
        </p:nvCxnSpPr>
        <p:spPr>
          <a:xfrm>
            <a:off x="10392510" y="1715966"/>
            <a:ext cx="12700" cy="1424354"/>
          </a:xfrm>
          <a:prstGeom prst="curvedConnector3">
            <a:avLst>
              <a:gd name="adj1" fmla="val 4915386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Скругленная соединительная линия 38"/>
          <p:cNvCxnSpPr>
            <a:stCxn id="8" idx="1"/>
            <a:endCxn id="9" idx="1"/>
          </p:cNvCxnSpPr>
          <p:nvPr/>
        </p:nvCxnSpPr>
        <p:spPr>
          <a:xfrm rot="10800000" flipH="1" flipV="1">
            <a:off x="1213340" y="3140320"/>
            <a:ext cx="30286" cy="1288804"/>
          </a:xfrm>
          <a:prstGeom prst="curvedConnector3">
            <a:avLst>
              <a:gd name="adj1" fmla="val -2090227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Скругленная соединительная линия 40"/>
          <p:cNvCxnSpPr>
            <a:stCxn id="9" idx="3"/>
            <a:endCxn id="10" idx="3"/>
          </p:cNvCxnSpPr>
          <p:nvPr/>
        </p:nvCxnSpPr>
        <p:spPr>
          <a:xfrm>
            <a:off x="10422796" y="4429124"/>
            <a:ext cx="12700" cy="860060"/>
          </a:xfrm>
          <a:prstGeom prst="curvedConnector3">
            <a:avLst>
              <a:gd name="adj1" fmla="val 4223079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Скругленная соединительная линия 47"/>
          <p:cNvCxnSpPr>
            <a:stCxn id="10" idx="1"/>
            <a:endCxn id="18" idx="1"/>
          </p:cNvCxnSpPr>
          <p:nvPr/>
        </p:nvCxnSpPr>
        <p:spPr>
          <a:xfrm rot="10800000" flipH="1" flipV="1">
            <a:off x="1243626" y="5289184"/>
            <a:ext cx="26378" cy="818784"/>
          </a:xfrm>
          <a:prstGeom prst="curvedConnector3">
            <a:avLst>
              <a:gd name="adj1" fmla="val -1599936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344904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3">
      <a:dk1>
        <a:srgbClr val="38394A"/>
      </a:dk1>
      <a:lt1>
        <a:srgbClr val="FFFFFF"/>
      </a:lt1>
      <a:dk2>
        <a:srgbClr val="0083C7"/>
      </a:dk2>
      <a:lt2>
        <a:srgbClr val="E1EDFF"/>
      </a:lt2>
      <a:accent1>
        <a:srgbClr val="2CB6B8"/>
      </a:accent1>
      <a:accent2>
        <a:srgbClr val="179DC1"/>
      </a:accent2>
      <a:accent3>
        <a:srgbClr val="2BB6FF"/>
      </a:accent3>
      <a:accent4>
        <a:srgbClr val="5BCECE"/>
      </a:accent4>
      <a:accent5>
        <a:srgbClr val="13375B"/>
      </a:accent5>
      <a:accent6>
        <a:srgbClr val="6382C6"/>
      </a:accent6>
      <a:hlink>
        <a:srgbClr val="13375B"/>
      </a:hlink>
      <a:folHlink>
        <a:srgbClr val="954F72"/>
      </a:folHlink>
    </a:clrScheme>
    <a:fontScheme name="Другая 11">
      <a:majorFont>
        <a:latin typeface="Geologica Roman"/>
        <a:ea typeface=""/>
        <a:cs typeface=""/>
      </a:majorFont>
      <a:minorFont>
        <a:latin typeface="Geologica Roman Medium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2034</TotalTime>
  <Words>245</Words>
  <Application>Microsoft Office PowerPoint</Application>
  <PresentationFormat>Широкоэкранный</PresentationFormat>
  <Paragraphs>17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Geologica Roman</vt:lpstr>
      <vt:lpstr>Geologica Roman Medium</vt:lpstr>
      <vt:lpstr>1_Тема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Информационный канал Министерства просвещения России</dc:title>
  <dc:creator>Молева Светлана Андреевна</dc:creator>
  <cp:lastModifiedBy>Стерхов Владимир Сергеевич</cp:lastModifiedBy>
  <cp:revision>135</cp:revision>
  <cp:lastPrinted>2026-05-07T12:28:03Z</cp:lastPrinted>
  <dcterms:created xsi:type="dcterms:W3CDTF">2025-09-04T09:52:56Z</dcterms:created>
  <dcterms:modified xsi:type="dcterms:W3CDTF">2026-05-07T12:47:24Z</dcterms:modified>
</cp:coreProperties>
</file>