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3" r:id="rId6"/>
    <p:sldId id="275" r:id="rId7"/>
    <p:sldId id="264" r:id="rId8"/>
    <p:sldId id="263" r:id="rId9"/>
    <p:sldId id="262" r:id="rId10"/>
    <p:sldId id="270" r:id="rId11"/>
    <p:sldId id="280" r:id="rId12"/>
    <p:sldId id="281" r:id="rId13"/>
    <p:sldId id="279" r:id="rId14"/>
    <p:sldId id="276" r:id="rId15"/>
    <p:sldId id="283" r:id="rId16"/>
    <p:sldId id="282" r:id="rId17"/>
    <p:sldId id="284" r:id="rId18"/>
    <p:sldId id="285" r:id="rId19"/>
    <p:sldId id="286" r:id="rId20"/>
    <p:sldId id="287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B8C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18" autoAdjust="0"/>
    <p:restoredTop sz="94660"/>
  </p:normalViewPr>
  <p:slideViewPr>
    <p:cSldViewPr>
      <p:cViewPr varScale="1">
        <p:scale>
          <a:sx n="76" d="100"/>
          <a:sy n="76" d="100"/>
        </p:scale>
        <p:origin x="-26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5B1E7-FF09-4DBF-B817-B6DB805BC234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67863-6AD5-41D9-9B5C-7C77CDC71F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Подарки на Рождество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67863-6AD5-41D9-9B5C-7C77CDC71F1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Фокусник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67863-6AD5-41D9-9B5C-7C77CDC71F1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Танец с Щелкунчиком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67863-6AD5-41D9-9B5C-7C77CDC71F1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09E3E-C8EC-4B41-8C75-115AC5A59C7C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D3495-C60F-4AE1-BECB-61AB8ABB52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accent5">
              <a:lumMod val="40000"/>
              <a:lumOff val="60000"/>
            </a:schemeClr>
          </a:solidFill>
          <a:ln>
            <a:solidFill>
              <a:srgbClr val="45B8C7"/>
            </a:solidFill>
          </a:ln>
        </p:spPr>
        <p:txBody>
          <a:bodyPr/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276872"/>
            <a:ext cx="6400800" cy="841648"/>
          </a:xfrm>
          <a:noFill/>
        </p:spPr>
        <p:txBody>
          <a:bodyPr>
            <a:normAutofit lnSpcReduction="10000"/>
          </a:bodyPr>
          <a:lstStyle/>
          <a:p>
            <a:r>
              <a:rPr lang="ru-RU" sz="5400" dirty="0" smtClean="0">
                <a:solidFill>
                  <a:schemeClr val="tx1"/>
                </a:solidFill>
              </a:rPr>
              <a:t>Балет «Щелкунчик»</a:t>
            </a:r>
          </a:p>
          <a:p>
            <a:endParaRPr lang="ru-RU" sz="5400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692696"/>
            <a:ext cx="7740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Чайковский Петр Ильич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5949280"/>
            <a:ext cx="78488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Музыкальный руководитель </a:t>
            </a:r>
            <a:r>
              <a:rPr lang="ru-RU" sz="2400" dirty="0" err="1" smtClean="0"/>
              <a:t>Гарбуз</a:t>
            </a:r>
            <a:r>
              <a:rPr lang="ru-RU" sz="2400" dirty="0" smtClean="0"/>
              <a:t> Лилия </a:t>
            </a:r>
            <a:r>
              <a:rPr lang="ru-RU" sz="2400" dirty="0" err="1" smtClean="0"/>
              <a:t>Раулевна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4869160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МБДОУ </a:t>
            </a:r>
            <a:r>
              <a:rPr lang="ru-RU" sz="2800" dirty="0" smtClean="0"/>
              <a:t>« Детский сад №20» г.Дегтярск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18" name="Picture 2" descr="C:\Users\Пользователь\Pictures\щел.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332655"/>
            <a:ext cx="7776864" cy="6048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Пользователь\Pictures\щел.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Пользователь\Pictures\щел.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Пользователь\Pictures\щел.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4488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Пользователь\Pictures\щел.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54055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италий\Desktop\касть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0"/>
            <a:ext cx="4211960" cy="6858000"/>
          </a:xfrm>
          <a:prstGeom prst="rect">
            <a:avLst/>
          </a:prstGeom>
          <a:noFill/>
        </p:spPr>
      </p:pic>
      <p:pic>
        <p:nvPicPr>
          <p:cNvPr id="2051" name="Picture 3" descr="C:\Users\Виталий\Desktop\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3501007"/>
          </a:xfrm>
          <a:prstGeom prst="rect">
            <a:avLst/>
          </a:prstGeom>
          <a:noFill/>
        </p:spPr>
      </p:pic>
      <p:pic>
        <p:nvPicPr>
          <p:cNvPr id="2052" name="Picture 4" descr="C:\Users\Виталий\Desktop\кас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7" y="3408438"/>
            <a:ext cx="4788024" cy="34495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италий\Desktop\скрип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2388"/>
            <a:ext cx="9144000" cy="6910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италий\Desktop\флейта пикколо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италий\Desktop\фаг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705678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италий\Desktop\челе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Pictures\Чайковский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467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900igr.net/datas/istorija/Urok-Frantsija/0015-015-Spasibo-za-vnimanie-do-svidan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68634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/>
              <a:t>Все мы любим сказки. Особенно, если события, о которых они рассказывают, происходят в новогоднюю ночь. Одну из таких новогодних сказок сочинил немецкий писатель по фамилии Гофман. Она называется «Щелкунчик</a:t>
            </a:r>
            <a:r>
              <a:rPr lang="ru-RU" sz="4400" dirty="0" smtClean="0"/>
              <a:t>».  </a:t>
            </a:r>
            <a:r>
              <a:rPr lang="ru-RU" sz="4400" dirty="0"/>
              <a:t>В</a:t>
            </a:r>
            <a:r>
              <a:rPr lang="ru-RU" sz="4400" dirty="0" smtClean="0"/>
              <a:t> </a:t>
            </a:r>
            <a:r>
              <a:rPr lang="ru-RU" sz="4400" dirty="0"/>
              <a:t>ней говорится о том, как однажды праздновали встречу нового года в </a:t>
            </a:r>
            <a:r>
              <a:rPr lang="ru-RU" sz="4400" dirty="0" smtClean="0"/>
              <a:t>одной семье.</a:t>
            </a:r>
            <a:endParaRPr lang="ru-RU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009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/>
              <a:t>По сюжету этой сказки русский композитор Петр Ильич Чайковский написал прекрасный балет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Пользователь\Pictures\щел.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908720"/>
            <a:ext cx="7272808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Пользователь\Pictures\щел.1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C:\Users\Пользователь\Pictures\щел.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C:\Users\Пользователь\Pictures\щел.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C:\Users\Пользователь\Pictures\щел.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964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6" name="Picture 2" descr="C:\Users\Пользователь\Pictures\щел 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95</Words>
  <Application>Microsoft Office PowerPoint</Application>
  <PresentationFormat>Экран (4:3)</PresentationFormat>
  <Paragraphs>495</Paragraphs>
  <Slides>20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Виталий Гарбуз</cp:lastModifiedBy>
  <cp:revision>20</cp:revision>
  <dcterms:created xsi:type="dcterms:W3CDTF">2015-03-11T07:16:00Z</dcterms:created>
  <dcterms:modified xsi:type="dcterms:W3CDTF">2021-12-12T14:38:32Z</dcterms:modified>
</cp:coreProperties>
</file>