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3" r:id="rId6"/>
    <p:sldId id="275" r:id="rId7"/>
    <p:sldId id="264" r:id="rId8"/>
    <p:sldId id="263" r:id="rId9"/>
    <p:sldId id="262" r:id="rId10"/>
    <p:sldId id="270" r:id="rId11"/>
    <p:sldId id="280" r:id="rId12"/>
    <p:sldId id="281" r:id="rId13"/>
    <p:sldId id="279" r:id="rId14"/>
    <p:sldId id="276" r:id="rId15"/>
    <p:sldId id="283" r:id="rId16"/>
    <p:sldId id="282" r:id="rId17"/>
    <p:sldId id="284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8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8" autoAdjust="0"/>
    <p:restoredTop sz="94660"/>
  </p:normalViewPr>
  <p:slideViewPr>
    <p:cSldViewPr>
      <p:cViewPr varScale="1">
        <p:scale>
          <a:sx n="76" d="100"/>
          <a:sy n="76" d="100"/>
        </p:scale>
        <p:origin x="-2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B1E7-FF09-4DBF-B817-B6DB805BC234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67863-6AD5-41D9-9B5C-7C77CDC71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Подарки на Рождество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67863-6AD5-41D9-9B5C-7C77CDC71F1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Фокусник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67863-6AD5-41D9-9B5C-7C77CDC71F1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Танец с Щелкунчиком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67863-6AD5-41D9-9B5C-7C77CDC71F1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9E3E-C8EC-4B41-8C75-115AC5A59C7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45B8C7"/>
            </a:solidFill>
          </a:ln>
        </p:spPr>
        <p:txBody>
          <a:bodyPr/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6400800" cy="841648"/>
          </a:xfrm>
          <a:noFill/>
        </p:spPr>
        <p:txBody>
          <a:bodyPr>
            <a:normAutofit lnSpcReduction="10000"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Балет «Щелкунчик»</a:t>
            </a:r>
          </a:p>
          <a:p>
            <a:endParaRPr lang="ru-RU" sz="54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692696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Чайковский Петр Ильич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94928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Музыкальный руководитель </a:t>
            </a:r>
            <a:r>
              <a:rPr lang="ru-RU" sz="2400" dirty="0" err="1" smtClean="0"/>
              <a:t>Гарбуз</a:t>
            </a:r>
            <a:r>
              <a:rPr lang="ru-RU" sz="2400" dirty="0" smtClean="0"/>
              <a:t> Лилия </a:t>
            </a:r>
            <a:r>
              <a:rPr lang="ru-RU" sz="2400" dirty="0" err="1" smtClean="0"/>
              <a:t>Раулевна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86916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МБДОУ </a:t>
            </a:r>
            <a:r>
              <a:rPr lang="ru-RU" sz="2800" dirty="0" smtClean="0"/>
              <a:t>« Детский сад №20» г.Дегтярск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Пользователь\Pictures\щел.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32655"/>
            <a:ext cx="7776864" cy="604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ользователь\Pictures\щел.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Пользователь\Pictures\щел.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Пользователь\Pictures\щел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ользователь\Pictures\щел.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алий\Desktop\касть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4211960" cy="6858000"/>
          </a:xfrm>
          <a:prstGeom prst="rect">
            <a:avLst/>
          </a:prstGeom>
          <a:noFill/>
        </p:spPr>
      </p:pic>
      <p:pic>
        <p:nvPicPr>
          <p:cNvPr id="2051" name="Picture 3" descr="C:\Users\Виталий\Desktop\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501007"/>
          </a:xfrm>
          <a:prstGeom prst="rect">
            <a:avLst/>
          </a:prstGeom>
          <a:noFill/>
        </p:spPr>
      </p:pic>
      <p:pic>
        <p:nvPicPr>
          <p:cNvPr id="2052" name="Picture 4" descr="C:\Users\Виталий\Desktop\ка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7" y="3408438"/>
            <a:ext cx="4788024" cy="3449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\Desktop\скрип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388"/>
            <a:ext cx="9144000" cy="6910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алий\Desktop\флейта пикколо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талий\Desktop\фаг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056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талий\Desktop\челе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Чайковск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datas/istorija/Urok-Frantsija/0015-015-Spasibo-za-vnimanie-do-svida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dirty="0"/>
              <a:t>Все мы любим сказки. Особенно, если события, о которых они рассказывают, происходят в новогоднюю ночь. Одну из таких новогодних сказок сочинил немецкий писатель по фамилии Гофман. Она называется «Щелкунчик</a:t>
            </a:r>
            <a:r>
              <a:rPr lang="ru-RU" sz="4400" dirty="0" smtClean="0"/>
              <a:t>».  </a:t>
            </a:r>
            <a:r>
              <a:rPr lang="ru-RU" sz="4400" dirty="0"/>
              <a:t>В</a:t>
            </a:r>
            <a:r>
              <a:rPr lang="ru-RU" sz="4400" dirty="0" smtClean="0"/>
              <a:t> </a:t>
            </a:r>
            <a:r>
              <a:rPr lang="ru-RU" sz="4400" dirty="0"/>
              <a:t>ней говорится о том, как однажды праздновали встречу нового года в </a:t>
            </a:r>
            <a:r>
              <a:rPr lang="ru-RU" sz="4400" dirty="0" smtClean="0"/>
              <a:t>одной семье.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009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По сюжету этой сказки русский композитор Петр Ильич Чайковский написал прекрасный балет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Пользователь\Pictures\щел.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908720"/>
            <a:ext cx="727280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ользователь\Pictures\щел.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Пользователь\Pictures\щел.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Пользователь\Pictures\щел.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Пользователь\Pictures\щел.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Пользователь\Pictures\щел 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95</Words>
  <Application>Microsoft Office PowerPoint</Application>
  <PresentationFormat>Экран (4:3)</PresentationFormat>
  <Paragraphs>495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Виталий Гарбуз</cp:lastModifiedBy>
  <cp:revision>20</cp:revision>
  <dcterms:created xsi:type="dcterms:W3CDTF">2015-03-11T07:16:00Z</dcterms:created>
  <dcterms:modified xsi:type="dcterms:W3CDTF">2021-12-12T14:38:32Z</dcterms:modified>
</cp:coreProperties>
</file>